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259" r:id="rId3"/>
    <p:sldId id="257" r:id="rId4"/>
    <p:sldId id="258" r:id="rId5"/>
    <p:sldId id="268" r:id="rId6"/>
    <p:sldId id="276" r:id="rId7"/>
    <p:sldId id="281" r:id="rId8"/>
    <p:sldId id="277" r:id="rId9"/>
    <p:sldId id="282" r:id="rId10"/>
    <p:sldId id="279" r:id="rId11"/>
    <p:sldId id="270" r:id="rId12"/>
    <p:sldId id="283" r:id="rId13"/>
    <p:sldId id="263" r:id="rId14"/>
    <p:sldId id="284" r:id="rId15"/>
  </p:sldIdLst>
  <p:sldSz cx="18288000" cy="10287000"/>
  <p:notesSz cx="6858000" cy="9144000"/>
  <p:embeddedFontLst>
    <p:embeddedFont>
      <p:font typeface="Oswald" panose="020B0604020202020204" charset="0"/>
      <p:regular r:id="rId17"/>
      <p:bold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952" y="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>
          <a:extLst>
            <a:ext uri="{FF2B5EF4-FFF2-40B4-BE49-F238E27FC236}">
              <a16:creationId xmlns:a16="http://schemas.microsoft.com/office/drawing/2014/main" id="{0A22B0AA-9AFD-EB56-02F6-AF8438CD0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:notes">
            <a:extLst>
              <a:ext uri="{FF2B5EF4-FFF2-40B4-BE49-F238E27FC236}">
                <a16:creationId xmlns:a16="http://schemas.microsoft.com/office/drawing/2014/main" id="{8CFCF0A9-AEC9-EFD6-AFD3-ED6BEA525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13:notes">
            <a:extLst>
              <a:ext uri="{FF2B5EF4-FFF2-40B4-BE49-F238E27FC236}">
                <a16:creationId xmlns:a16="http://schemas.microsoft.com/office/drawing/2014/main" id="{4E89A1EA-9514-028C-0D9D-3195F9C73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671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>
          <a:extLst>
            <a:ext uri="{FF2B5EF4-FFF2-40B4-BE49-F238E27FC236}">
              <a16:creationId xmlns:a16="http://schemas.microsoft.com/office/drawing/2014/main" id="{CAA96D63-DF91-502A-79F9-3EDADACA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:notes">
            <a:extLst>
              <a:ext uri="{FF2B5EF4-FFF2-40B4-BE49-F238E27FC236}">
                <a16:creationId xmlns:a16="http://schemas.microsoft.com/office/drawing/2014/main" id="{0A303DAF-B10B-F806-93D1-DD811568C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:notes">
            <a:extLst>
              <a:ext uri="{FF2B5EF4-FFF2-40B4-BE49-F238E27FC236}">
                <a16:creationId xmlns:a16="http://schemas.microsoft.com/office/drawing/2014/main" id="{8FC38A94-B3C0-F8AA-D966-3B939EFE8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941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12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>
          <a:extLst>
            <a:ext uri="{FF2B5EF4-FFF2-40B4-BE49-F238E27FC236}">
              <a16:creationId xmlns:a16="http://schemas.microsoft.com/office/drawing/2014/main" id="{AA055046-190F-E122-6EBA-C5B92F3A9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:notes">
            <a:extLst>
              <a:ext uri="{FF2B5EF4-FFF2-40B4-BE49-F238E27FC236}">
                <a16:creationId xmlns:a16="http://schemas.microsoft.com/office/drawing/2014/main" id="{AE411E4F-C51B-1C98-68FA-9617E373B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3:notes">
            <a:extLst>
              <a:ext uri="{FF2B5EF4-FFF2-40B4-BE49-F238E27FC236}">
                <a16:creationId xmlns:a16="http://schemas.microsoft.com/office/drawing/2014/main" id="{FE35B4D2-B345-1556-DB40-8BA3DDB5D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66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>
          <a:extLst>
            <a:ext uri="{FF2B5EF4-FFF2-40B4-BE49-F238E27FC236}">
              <a16:creationId xmlns:a16="http://schemas.microsoft.com/office/drawing/2014/main" id="{DFB12772-0E5A-5DBB-EA94-0774ED0AC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:notes">
            <a:extLst>
              <a:ext uri="{FF2B5EF4-FFF2-40B4-BE49-F238E27FC236}">
                <a16:creationId xmlns:a16="http://schemas.microsoft.com/office/drawing/2014/main" id="{349B98F6-EA99-065A-D072-F50984BBFD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13:notes">
            <a:extLst>
              <a:ext uri="{FF2B5EF4-FFF2-40B4-BE49-F238E27FC236}">
                <a16:creationId xmlns:a16="http://schemas.microsoft.com/office/drawing/2014/main" id="{7BF40FDB-E033-D479-00ED-E9CB0E212F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30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>
          <a:extLst>
            <a:ext uri="{FF2B5EF4-FFF2-40B4-BE49-F238E27FC236}">
              <a16:creationId xmlns:a16="http://schemas.microsoft.com/office/drawing/2014/main" id="{7E1C1E0F-69CC-7052-E664-A43D54AFF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:notes">
            <a:extLst>
              <a:ext uri="{FF2B5EF4-FFF2-40B4-BE49-F238E27FC236}">
                <a16:creationId xmlns:a16="http://schemas.microsoft.com/office/drawing/2014/main" id="{25EBC8EA-FADF-D1F7-1373-982495A53A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:notes">
            <a:extLst>
              <a:ext uri="{FF2B5EF4-FFF2-40B4-BE49-F238E27FC236}">
                <a16:creationId xmlns:a16="http://schemas.microsoft.com/office/drawing/2014/main" id="{352A623F-49C9-2519-7859-F05B1041C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918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>
          <a:extLst>
            <a:ext uri="{FF2B5EF4-FFF2-40B4-BE49-F238E27FC236}">
              <a16:creationId xmlns:a16="http://schemas.microsoft.com/office/drawing/2014/main" id="{CAA96D63-DF91-502A-79F9-3EDADACA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:notes">
            <a:extLst>
              <a:ext uri="{FF2B5EF4-FFF2-40B4-BE49-F238E27FC236}">
                <a16:creationId xmlns:a16="http://schemas.microsoft.com/office/drawing/2014/main" id="{0A303DAF-B10B-F806-93D1-DD811568C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:notes">
            <a:extLst>
              <a:ext uri="{FF2B5EF4-FFF2-40B4-BE49-F238E27FC236}">
                <a16:creationId xmlns:a16="http://schemas.microsoft.com/office/drawing/2014/main" id="{8FC38A94-B3C0-F8AA-D966-3B939EFE8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88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2"/>
            <a:ext cx="22685911" cy="102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1551800" y="53020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3" name="Google Shape;13;p3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5351527" y="1238448"/>
            <a:ext cx="3114609" cy="80040"/>
            <a:chOff x="0" y="0"/>
            <a:chExt cx="4152812" cy="106721"/>
          </a:xfrm>
        </p:grpSpPr>
        <p:grpSp>
          <p:nvGrpSpPr>
            <p:cNvPr id="20" name="Google Shape;20;p3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3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3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2;p3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3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"/>
          <p:cNvSpPr txBox="1">
            <a:spLocks noGrp="1"/>
          </p:cNvSpPr>
          <p:nvPr>
            <p:ph type="body" idx="1"/>
          </p:nvPr>
        </p:nvSpPr>
        <p:spPr>
          <a:xfrm>
            <a:off x="2910488" y="66442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1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96" name="Google Shape;96;p5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97" name="Google Shape;97;p5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98" name="Google Shape;98;p5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5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1" name="Google Shape;101;p5"/>
          <p:cNvGrpSpPr/>
          <p:nvPr/>
        </p:nvGrpSpPr>
        <p:grpSpPr>
          <a:xfrm>
            <a:off x="2359401" y="1130185"/>
            <a:ext cx="3114609" cy="80040"/>
            <a:chOff x="0" y="0"/>
            <a:chExt cx="4152812" cy="106721"/>
          </a:xfrm>
        </p:grpSpPr>
        <p:grpSp>
          <p:nvGrpSpPr>
            <p:cNvPr id="102" name="Google Shape;102;p5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5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06" name="Google Shape;106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5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5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12" name="Google Shape;112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5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5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5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5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129;p5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>
            <a:spLocks noGrp="1"/>
          </p:cNvSpPr>
          <p:nvPr>
            <p:ph type="body" idx="1"/>
          </p:nvPr>
        </p:nvSpPr>
        <p:spPr>
          <a:xfrm>
            <a:off x="2107850" y="4843850"/>
            <a:ext cx="5245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7551628" y="4843850"/>
            <a:ext cx="5245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37" name="Google Shape;137;p6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38" name="Google Shape;138;p6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39" name="Google Shape;139;p6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40" name="Google Shape;140;p6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2359401" y="1130185"/>
            <a:ext cx="3114609" cy="80040"/>
            <a:chOff x="0" y="0"/>
            <a:chExt cx="4152812" cy="106721"/>
          </a:xfrm>
        </p:grpSpPr>
        <p:grpSp>
          <p:nvGrpSpPr>
            <p:cNvPr id="144" name="Google Shape;144;p6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45" name="Google Shape;145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6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48" name="Google Shape;148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6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51" name="Google Shape;151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6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6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57" name="Google Shape;157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6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60" name="Google Shape;160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6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63" name="Google Shape;16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6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66" name="Google Shape;16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" name="Google Shape;171;p6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>
            <a:spLocks noGrp="1"/>
          </p:cNvSpPr>
          <p:nvPr>
            <p:ph type="body" idx="1"/>
          </p:nvPr>
        </p:nvSpPr>
        <p:spPr>
          <a:xfrm>
            <a:off x="2316700" y="4907775"/>
            <a:ext cx="55884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7"/>
          <p:cNvSpPr txBox="1">
            <a:spLocks noGrp="1"/>
          </p:cNvSpPr>
          <p:nvPr>
            <p:ph type="body" idx="2"/>
          </p:nvPr>
        </p:nvSpPr>
        <p:spPr>
          <a:xfrm>
            <a:off x="8109551" y="4907775"/>
            <a:ext cx="5591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85" name="Google Shape;185;p7"/>
          <p:cNvGrpSpPr/>
          <p:nvPr/>
        </p:nvGrpSpPr>
        <p:grpSpPr>
          <a:xfrm>
            <a:off x="5402127" y="1028700"/>
            <a:ext cx="3114609" cy="80040"/>
            <a:chOff x="0" y="0"/>
            <a:chExt cx="4152812" cy="106721"/>
          </a:xfrm>
        </p:grpSpPr>
        <p:grpSp>
          <p:nvGrpSpPr>
            <p:cNvPr id="186" name="Google Shape;186;p7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7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96" name="Google Shape;196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7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7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05" name="Google Shape;205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7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08" name="Google Shape;20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7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11" name="Google Shape;211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7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14" name="Google Shape;21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19" name="Google Shape;219;p8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20" name="Google Shape;220;p8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21" name="Google Shape;221;p8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22" name="Google Shape;222;p8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23" name="Google Shape;223;p8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25" name="Google Shape;225;p8"/>
          <p:cNvGrpSpPr/>
          <p:nvPr/>
        </p:nvGrpSpPr>
        <p:grpSpPr>
          <a:xfrm>
            <a:off x="5402127" y="1028700"/>
            <a:ext cx="3114609" cy="80040"/>
            <a:chOff x="0" y="0"/>
            <a:chExt cx="4152812" cy="106721"/>
          </a:xfrm>
        </p:grpSpPr>
        <p:grpSp>
          <p:nvGrpSpPr>
            <p:cNvPr id="226" name="Google Shape;226;p8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8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30" name="Google Shape;230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8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33" name="Google Shape;233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8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36" name="Google Shape;236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8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8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42" name="Google Shape;24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8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45" name="Google Shape;24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8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48" name="Google Shape;24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8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51" name="Google Shape;251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8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54" name="Google Shape;254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6903950" y="4550050"/>
            <a:ext cx="6771000" cy="3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9"/>
          <p:cNvSpPr txBox="1">
            <a:spLocks noGrp="1"/>
          </p:cNvSpPr>
          <p:nvPr>
            <p:ph type="body" idx="2"/>
          </p:nvPr>
        </p:nvSpPr>
        <p:spPr>
          <a:xfrm>
            <a:off x="1575475" y="4550050"/>
            <a:ext cx="5183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9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61" name="Google Shape;261;p9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62" name="Google Shape;262;p9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63" name="Google Shape;263;p9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64" name="Google Shape;264;p9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9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67" name="Google Shape;267;p9"/>
          <p:cNvGrpSpPr/>
          <p:nvPr/>
        </p:nvGrpSpPr>
        <p:grpSpPr>
          <a:xfrm>
            <a:off x="2359401" y="1130185"/>
            <a:ext cx="3114609" cy="80040"/>
            <a:chOff x="0" y="0"/>
            <a:chExt cx="4152812" cy="106721"/>
          </a:xfrm>
        </p:grpSpPr>
        <p:grpSp>
          <p:nvGrpSpPr>
            <p:cNvPr id="268" name="Google Shape;268;p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69" name="Google Shape;26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72" name="Google Shape;27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75" name="Google Shape;27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81" name="Google Shape;28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84" name="Google Shape;28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87" name="Google Shape;28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90" name="Google Shape;29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96" name="Google Shape;29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8" name="Google Shape;298;p9"/>
          <p:cNvGrpSpPr/>
          <p:nvPr/>
        </p:nvGrpSpPr>
        <p:grpSpPr>
          <a:xfrm>
            <a:off x="11093553" y="9485322"/>
            <a:ext cx="3114609" cy="80040"/>
            <a:chOff x="0" y="0"/>
            <a:chExt cx="4152812" cy="106721"/>
          </a:xfrm>
        </p:grpSpPr>
        <p:grpSp>
          <p:nvGrpSpPr>
            <p:cNvPr id="299" name="Google Shape;299;p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00" name="Google Shape;30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03" name="Google Shape;30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06" name="Google Shape;30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09" name="Google Shape;30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12" name="Google Shape;31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15" name="Google Shape;31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18" name="Google Shape;31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21" name="Google Shape;32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24" name="Google Shape;32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" name="Google Shape;326;p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27" name="Google Shape;32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0"/>
          <p:cNvSpPr>
            <a:spLocks noGrp="1"/>
          </p:cNvSpPr>
          <p:nvPr>
            <p:ph type="pic" idx="2"/>
          </p:nvPr>
        </p:nvSpPr>
        <p:spPr>
          <a:xfrm>
            <a:off x="2445425" y="5162500"/>
            <a:ext cx="4315200" cy="323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10"/>
          <p:cNvSpPr txBox="1">
            <a:spLocks noGrp="1"/>
          </p:cNvSpPr>
          <p:nvPr>
            <p:ph type="body" idx="1"/>
          </p:nvPr>
        </p:nvSpPr>
        <p:spPr>
          <a:xfrm>
            <a:off x="9302738" y="51624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0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334" name="Google Shape;334;p10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335" name="Google Shape;335;p10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336" name="Google Shape;336;p10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337" name="Google Shape;337;p10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338" name="Google Shape;338;p10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9" name="Google Shape;339;p10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340" name="Google Shape;340;p10"/>
          <p:cNvGrpSpPr/>
          <p:nvPr/>
        </p:nvGrpSpPr>
        <p:grpSpPr>
          <a:xfrm>
            <a:off x="12690834" y="9455243"/>
            <a:ext cx="3114609" cy="80040"/>
            <a:chOff x="0" y="0"/>
            <a:chExt cx="4152812" cy="106721"/>
          </a:xfrm>
        </p:grpSpPr>
        <p:grpSp>
          <p:nvGrpSpPr>
            <p:cNvPr id="341" name="Google Shape;341;p10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42" name="Google Shape;34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10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45" name="Google Shape;34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10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48" name="Google Shape;34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10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51" name="Google Shape;35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" name="Google Shape;353;p10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54" name="Google Shape;35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10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57" name="Google Shape;357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10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60" name="Google Shape;360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10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63" name="Google Shape;36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10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66" name="Google Shape;36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" name="Google Shape;368;p10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69" name="Google Shape;36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90000" y="49576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61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–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619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–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»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11"/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77" name="Google Shape;377;p11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75" y="-1929574"/>
            <a:ext cx="14290724" cy="1429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6991" y="72288"/>
            <a:ext cx="579101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48050" y="906512"/>
            <a:ext cx="5276622" cy="16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8399" y="933788"/>
            <a:ext cx="8317667" cy="946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74310" y="0"/>
            <a:ext cx="5791019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11"/>
          <p:cNvGrpSpPr/>
          <p:nvPr/>
        </p:nvGrpSpPr>
        <p:grpSpPr>
          <a:xfrm>
            <a:off x="1861920" y="2093129"/>
            <a:ext cx="3847836" cy="332309"/>
            <a:chOff x="0" y="-43886"/>
            <a:chExt cx="5130449" cy="443078"/>
          </a:xfrm>
        </p:grpSpPr>
        <p:grpSp>
          <p:nvGrpSpPr>
            <p:cNvPr id="384" name="Google Shape;384;p11"/>
            <p:cNvGrpSpPr/>
            <p:nvPr/>
          </p:nvGrpSpPr>
          <p:grpSpPr>
            <a:xfrm>
              <a:off x="0" y="-43886"/>
              <a:ext cx="468123" cy="443078"/>
              <a:chOff x="0" y="-38100"/>
              <a:chExt cx="406400" cy="384658"/>
            </a:xfrm>
          </p:grpSpPr>
          <p:sp>
            <p:nvSpPr>
              <p:cNvPr id="385" name="Google Shape;385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386" name="Google Shape;386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" name="Google Shape;387;p11"/>
            <p:cNvGrpSpPr/>
            <p:nvPr/>
          </p:nvGrpSpPr>
          <p:grpSpPr>
            <a:xfrm>
              <a:off x="518036" y="-43886"/>
              <a:ext cx="468123" cy="443078"/>
              <a:chOff x="0" y="-38100"/>
              <a:chExt cx="406400" cy="384658"/>
            </a:xfrm>
          </p:grpSpPr>
          <p:sp>
            <p:nvSpPr>
              <p:cNvPr id="388" name="Google Shape;388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389" name="Google Shape;389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1"/>
            <p:cNvGrpSpPr/>
            <p:nvPr/>
          </p:nvGrpSpPr>
          <p:grpSpPr>
            <a:xfrm>
              <a:off x="1036072" y="-43886"/>
              <a:ext cx="468123" cy="443078"/>
              <a:chOff x="0" y="-38100"/>
              <a:chExt cx="406400" cy="384658"/>
            </a:xfrm>
          </p:grpSpPr>
          <p:sp>
            <p:nvSpPr>
              <p:cNvPr id="391" name="Google Shape;391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392" name="Google Shape;392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1"/>
            <p:cNvGrpSpPr/>
            <p:nvPr/>
          </p:nvGrpSpPr>
          <p:grpSpPr>
            <a:xfrm>
              <a:off x="1554109" y="-43886"/>
              <a:ext cx="468123" cy="443078"/>
              <a:chOff x="0" y="-38100"/>
              <a:chExt cx="406400" cy="384658"/>
            </a:xfrm>
          </p:grpSpPr>
          <p:sp>
            <p:nvSpPr>
              <p:cNvPr id="394" name="Google Shape;394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395" name="Google Shape;395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1"/>
            <p:cNvGrpSpPr/>
            <p:nvPr/>
          </p:nvGrpSpPr>
          <p:grpSpPr>
            <a:xfrm>
              <a:off x="2072145" y="-43886"/>
              <a:ext cx="468123" cy="443078"/>
              <a:chOff x="0" y="-38100"/>
              <a:chExt cx="406400" cy="384658"/>
            </a:xfrm>
          </p:grpSpPr>
          <p:sp>
            <p:nvSpPr>
              <p:cNvPr id="397" name="Google Shape;397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398" name="Google Shape;398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" name="Google Shape;399;p11"/>
            <p:cNvGrpSpPr/>
            <p:nvPr/>
          </p:nvGrpSpPr>
          <p:grpSpPr>
            <a:xfrm>
              <a:off x="2590181" y="-43886"/>
              <a:ext cx="468123" cy="443078"/>
              <a:chOff x="0" y="-38100"/>
              <a:chExt cx="406400" cy="384658"/>
            </a:xfrm>
          </p:grpSpPr>
          <p:sp>
            <p:nvSpPr>
              <p:cNvPr id="400" name="Google Shape;400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401" name="Google Shape;401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11"/>
            <p:cNvGrpSpPr/>
            <p:nvPr/>
          </p:nvGrpSpPr>
          <p:grpSpPr>
            <a:xfrm>
              <a:off x="3108217" y="-43886"/>
              <a:ext cx="468123" cy="443078"/>
              <a:chOff x="0" y="-38100"/>
              <a:chExt cx="406400" cy="384658"/>
            </a:xfrm>
          </p:grpSpPr>
          <p:sp>
            <p:nvSpPr>
              <p:cNvPr id="403" name="Google Shape;403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404" name="Google Shape;404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11"/>
            <p:cNvGrpSpPr/>
            <p:nvPr/>
          </p:nvGrpSpPr>
          <p:grpSpPr>
            <a:xfrm>
              <a:off x="3626253" y="-43886"/>
              <a:ext cx="468123" cy="443078"/>
              <a:chOff x="0" y="-38100"/>
              <a:chExt cx="406400" cy="384658"/>
            </a:xfrm>
          </p:grpSpPr>
          <p:sp>
            <p:nvSpPr>
              <p:cNvPr id="406" name="Google Shape;406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407" name="Google Shape;407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" name="Google Shape;408;p11"/>
            <p:cNvGrpSpPr/>
            <p:nvPr/>
          </p:nvGrpSpPr>
          <p:grpSpPr>
            <a:xfrm>
              <a:off x="4144290" y="-43886"/>
              <a:ext cx="468123" cy="443078"/>
              <a:chOff x="0" y="-38100"/>
              <a:chExt cx="406400" cy="384658"/>
            </a:xfrm>
          </p:grpSpPr>
          <p:sp>
            <p:nvSpPr>
              <p:cNvPr id="409" name="Google Shape;409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410" name="Google Shape;410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1"/>
            <p:cNvGrpSpPr/>
            <p:nvPr/>
          </p:nvGrpSpPr>
          <p:grpSpPr>
            <a:xfrm>
              <a:off x="4662326" y="-43886"/>
              <a:ext cx="468123" cy="443078"/>
              <a:chOff x="0" y="-38100"/>
              <a:chExt cx="406400" cy="384658"/>
            </a:xfrm>
          </p:grpSpPr>
          <p:sp>
            <p:nvSpPr>
              <p:cNvPr id="412" name="Google Shape;412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</p:sp>
          <p:sp>
            <p:nvSpPr>
              <p:cNvPr id="413" name="Google Shape;413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8" name="Google Shape;418;p11"/>
          <p:cNvSpPr txBox="1"/>
          <p:nvPr/>
        </p:nvSpPr>
        <p:spPr>
          <a:xfrm>
            <a:off x="1046426" y="3516247"/>
            <a:ext cx="9551100" cy="309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 i="0" u="none" strike="noStrike" cap="none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FERTILIZER </a:t>
            </a:r>
            <a:r>
              <a:rPr lang="en-US" sz="67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RECOMMENDATION USING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MACHINE LEARNING</a:t>
            </a:r>
            <a:endParaRPr lang="en-US" dirty="0"/>
          </a:p>
        </p:txBody>
      </p:sp>
      <p:grpSp>
        <p:nvGrpSpPr>
          <p:cNvPr id="426" name="Google Shape;426;p11"/>
          <p:cNvGrpSpPr/>
          <p:nvPr/>
        </p:nvGrpSpPr>
        <p:grpSpPr>
          <a:xfrm>
            <a:off x="5500253" y="7386362"/>
            <a:ext cx="3114596" cy="80027"/>
            <a:chOff x="0" y="0"/>
            <a:chExt cx="4152794" cy="106703"/>
          </a:xfrm>
        </p:grpSpPr>
        <p:grpSp>
          <p:nvGrpSpPr>
            <p:cNvPr id="427" name="Google Shape;427;p11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428" name="Google Shape;42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11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431" name="Google Shape;43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11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434" name="Google Shape;43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1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437" name="Google Shape;43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1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440" name="Google Shape;44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1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443" name="Google Shape;44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11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446" name="Google Shape;44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p11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449" name="Google Shape;44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" name="Google Shape;451;p11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452" name="Google Shape;45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" name="Google Shape;454;p11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455" name="Google Shape;45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7" name="Google Shape;457;p11"/>
          <p:cNvGrpSpPr/>
          <p:nvPr/>
        </p:nvGrpSpPr>
        <p:grpSpPr>
          <a:xfrm>
            <a:off x="17610067" y="8982196"/>
            <a:ext cx="3114596" cy="80027"/>
            <a:chOff x="0" y="0"/>
            <a:chExt cx="4152794" cy="106703"/>
          </a:xfrm>
        </p:grpSpPr>
        <p:grpSp>
          <p:nvGrpSpPr>
            <p:cNvPr id="458" name="Google Shape;458;p11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459" name="Google Shape;45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1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465" name="Google Shape;46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11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468" name="Google Shape;46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11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471" name="Google Shape;47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11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474" name="Google Shape;47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1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477" name="Google Shape;47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1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480" name="Google Shape;48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1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483" name="Google Shape;48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1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486" name="Google Shape;48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8" name="Google Shape;488;p11"/>
          <p:cNvGrpSpPr/>
          <p:nvPr/>
        </p:nvGrpSpPr>
        <p:grpSpPr>
          <a:xfrm>
            <a:off x="6996127" y="1591242"/>
            <a:ext cx="3114596" cy="80027"/>
            <a:chOff x="0" y="0"/>
            <a:chExt cx="4152794" cy="106703"/>
          </a:xfrm>
        </p:grpSpPr>
        <p:grpSp>
          <p:nvGrpSpPr>
            <p:cNvPr id="489" name="Google Shape;489;p11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490" name="Google Shape;49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1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493" name="Google Shape;49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11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496" name="Google Shape;49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1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499" name="Google Shape;49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" name="Google Shape;501;p11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502" name="Google Shape;50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" name="Google Shape;504;p11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505" name="Google Shape;50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1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511" name="Google Shape;51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" name="Google Shape;513;p11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514" name="Google Shape;51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11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517" name="Google Shape;51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19" name="Google Shape;51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3762" y="8622872"/>
            <a:ext cx="4122438" cy="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2480475" y="7692312"/>
            <a:ext cx="4509025" cy="1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808750" y="2093125"/>
            <a:ext cx="975425" cy="67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>
          <a:extLst>
            <a:ext uri="{FF2B5EF4-FFF2-40B4-BE49-F238E27FC236}">
              <a16:creationId xmlns:a16="http://schemas.microsoft.com/office/drawing/2014/main" id="{89074A9F-0C7C-411A-F74C-FDDFE48F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23">
            <a:extLst>
              <a:ext uri="{FF2B5EF4-FFF2-40B4-BE49-F238E27FC236}">
                <a16:creationId xmlns:a16="http://schemas.microsoft.com/office/drawing/2014/main" id="{B0F35E2A-71BF-9ACF-B188-40317BB73FAE}"/>
              </a:ext>
            </a:extLst>
          </p:cNvPr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1384" name="Google Shape;1384;p23">
              <a:extLst>
                <a:ext uri="{FF2B5EF4-FFF2-40B4-BE49-F238E27FC236}">
                  <a16:creationId xmlns:a16="http://schemas.microsoft.com/office/drawing/2014/main" id="{40A8B985-60D3-6432-6565-72FE2EFCE47D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385" name="Google Shape;1385;p23">
              <a:extLst>
                <a:ext uri="{FF2B5EF4-FFF2-40B4-BE49-F238E27FC236}">
                  <a16:creationId xmlns:a16="http://schemas.microsoft.com/office/drawing/2014/main" id="{2C81D4D8-8BCF-07CA-D265-79E0E188F134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7" name="Google Shape;1387;p23">
            <a:extLst>
              <a:ext uri="{FF2B5EF4-FFF2-40B4-BE49-F238E27FC236}">
                <a16:creationId xmlns:a16="http://schemas.microsoft.com/office/drawing/2014/main" id="{635F0435-9341-B061-D2C3-E01BCECD7C84}"/>
              </a:ext>
            </a:extLst>
          </p:cNvPr>
          <p:cNvSpPr/>
          <p:nvPr/>
        </p:nvSpPr>
        <p:spPr>
          <a:xfrm>
            <a:off x="-12561872" y="-315544"/>
            <a:ext cx="19307741" cy="19307741"/>
          </a:xfrm>
          <a:custGeom>
            <a:avLst/>
            <a:gdLst/>
            <a:ahLst/>
            <a:cxnLst/>
            <a:rect l="l" t="t" r="r" b="b"/>
            <a:pathLst>
              <a:path w="19307741" h="19307741" extrusionOk="0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388" name="Google Shape;1388;p23">
            <a:extLst>
              <a:ext uri="{FF2B5EF4-FFF2-40B4-BE49-F238E27FC236}">
                <a16:creationId xmlns:a16="http://schemas.microsoft.com/office/drawing/2014/main" id="{EE670529-34DB-EEA5-8403-7D8B0AFCB55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83076"/>
            <a:ext cx="1277325" cy="6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23">
            <a:extLst>
              <a:ext uri="{FF2B5EF4-FFF2-40B4-BE49-F238E27FC236}">
                <a16:creationId xmlns:a16="http://schemas.microsoft.com/office/drawing/2014/main" id="{91E64E32-3042-8E90-D692-D8DBA41C3BD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5425" y="1187339"/>
            <a:ext cx="4965150" cy="1512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9" name="Google Shape;1399;p23">
            <a:extLst>
              <a:ext uri="{FF2B5EF4-FFF2-40B4-BE49-F238E27FC236}">
                <a16:creationId xmlns:a16="http://schemas.microsoft.com/office/drawing/2014/main" id="{0BDACDD1-B563-B19D-D33D-EAEDE0A3B3C5}"/>
              </a:ext>
            </a:extLst>
          </p:cNvPr>
          <p:cNvGrpSpPr/>
          <p:nvPr/>
        </p:nvGrpSpPr>
        <p:grpSpPr>
          <a:xfrm>
            <a:off x="10488671" y="9258300"/>
            <a:ext cx="3114596" cy="80027"/>
            <a:chOff x="0" y="0"/>
            <a:chExt cx="4152794" cy="106703"/>
          </a:xfrm>
        </p:grpSpPr>
        <p:grpSp>
          <p:nvGrpSpPr>
            <p:cNvPr id="1400" name="Google Shape;1400;p23">
              <a:extLst>
                <a:ext uri="{FF2B5EF4-FFF2-40B4-BE49-F238E27FC236}">
                  <a16:creationId xmlns:a16="http://schemas.microsoft.com/office/drawing/2014/main" id="{872CCDA7-2685-F022-A6FE-D7E91C68A8D7}"/>
                </a:ext>
              </a:extLst>
            </p:cNvPr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401" name="Google Shape;1401;p23">
                <a:extLst>
                  <a:ext uri="{FF2B5EF4-FFF2-40B4-BE49-F238E27FC236}">
                    <a16:creationId xmlns:a16="http://schemas.microsoft.com/office/drawing/2014/main" id="{440B42AD-7ECC-6D25-761E-0CDC224017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3">
                <a:extLst>
                  <a:ext uri="{FF2B5EF4-FFF2-40B4-BE49-F238E27FC236}">
                    <a16:creationId xmlns:a16="http://schemas.microsoft.com/office/drawing/2014/main" id="{C06DE2FE-0B59-3B43-C7CE-60182ABD55B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3">
              <a:extLst>
                <a:ext uri="{FF2B5EF4-FFF2-40B4-BE49-F238E27FC236}">
                  <a16:creationId xmlns:a16="http://schemas.microsoft.com/office/drawing/2014/main" id="{680E4106-64CF-7F1A-0FA0-5D3594FF3BA7}"/>
                </a:ext>
              </a:extLst>
            </p:cNvPr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404" name="Google Shape;1404;p23">
                <a:extLst>
                  <a:ext uri="{FF2B5EF4-FFF2-40B4-BE49-F238E27FC236}">
                    <a16:creationId xmlns:a16="http://schemas.microsoft.com/office/drawing/2014/main" id="{7073B555-9C50-FA6B-4CAB-F73DE6941A1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3">
                <a:extLst>
                  <a:ext uri="{FF2B5EF4-FFF2-40B4-BE49-F238E27FC236}">
                    <a16:creationId xmlns:a16="http://schemas.microsoft.com/office/drawing/2014/main" id="{5A50FA80-7FF5-69B2-84CE-0064AA49C6E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>
              <a:extLst>
                <a:ext uri="{FF2B5EF4-FFF2-40B4-BE49-F238E27FC236}">
                  <a16:creationId xmlns:a16="http://schemas.microsoft.com/office/drawing/2014/main" id="{648C5246-945C-5A64-ABCA-EFE62DB49380}"/>
                </a:ext>
              </a:extLst>
            </p:cNvPr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407" name="Google Shape;1407;p23">
                <a:extLst>
                  <a:ext uri="{FF2B5EF4-FFF2-40B4-BE49-F238E27FC236}">
                    <a16:creationId xmlns:a16="http://schemas.microsoft.com/office/drawing/2014/main" id="{B58E4430-941B-834A-1E58-98368511773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3">
                <a:extLst>
                  <a:ext uri="{FF2B5EF4-FFF2-40B4-BE49-F238E27FC236}">
                    <a16:creationId xmlns:a16="http://schemas.microsoft.com/office/drawing/2014/main" id="{7F91CEED-AAE5-1327-ABAE-AC8C9986C988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>
              <a:extLst>
                <a:ext uri="{FF2B5EF4-FFF2-40B4-BE49-F238E27FC236}">
                  <a16:creationId xmlns:a16="http://schemas.microsoft.com/office/drawing/2014/main" id="{1E210882-75D2-D52E-408D-3415F368617E}"/>
                </a:ext>
              </a:extLst>
            </p:cNvPr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410" name="Google Shape;1410;p23">
                <a:extLst>
                  <a:ext uri="{FF2B5EF4-FFF2-40B4-BE49-F238E27FC236}">
                    <a16:creationId xmlns:a16="http://schemas.microsoft.com/office/drawing/2014/main" id="{449ED2FE-E17B-CF16-55D9-C9E4DBAC961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3">
                <a:extLst>
                  <a:ext uri="{FF2B5EF4-FFF2-40B4-BE49-F238E27FC236}">
                    <a16:creationId xmlns:a16="http://schemas.microsoft.com/office/drawing/2014/main" id="{1AE66E72-AF78-17EF-ACA7-03A48ABAF0EC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>
              <a:extLst>
                <a:ext uri="{FF2B5EF4-FFF2-40B4-BE49-F238E27FC236}">
                  <a16:creationId xmlns:a16="http://schemas.microsoft.com/office/drawing/2014/main" id="{4444170E-46AC-724B-C2FB-71AF368AF8FD}"/>
                </a:ext>
              </a:extLst>
            </p:cNvPr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413" name="Google Shape;1413;p23">
                <a:extLst>
                  <a:ext uri="{FF2B5EF4-FFF2-40B4-BE49-F238E27FC236}">
                    <a16:creationId xmlns:a16="http://schemas.microsoft.com/office/drawing/2014/main" id="{A4F7C16B-80A7-6E24-A6A1-5803B6DE658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3">
                <a:extLst>
                  <a:ext uri="{FF2B5EF4-FFF2-40B4-BE49-F238E27FC236}">
                    <a16:creationId xmlns:a16="http://schemas.microsoft.com/office/drawing/2014/main" id="{64B4B94E-0A8D-D94C-03EB-496AF5D457B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>
              <a:extLst>
                <a:ext uri="{FF2B5EF4-FFF2-40B4-BE49-F238E27FC236}">
                  <a16:creationId xmlns:a16="http://schemas.microsoft.com/office/drawing/2014/main" id="{E0A159D7-465C-38C0-1FB0-3A07CFE5D998}"/>
                </a:ext>
              </a:extLst>
            </p:cNvPr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416" name="Google Shape;1416;p23">
                <a:extLst>
                  <a:ext uri="{FF2B5EF4-FFF2-40B4-BE49-F238E27FC236}">
                    <a16:creationId xmlns:a16="http://schemas.microsoft.com/office/drawing/2014/main" id="{88CE993E-0838-022C-716F-5821B76B4D8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3">
                <a:extLst>
                  <a:ext uri="{FF2B5EF4-FFF2-40B4-BE49-F238E27FC236}">
                    <a16:creationId xmlns:a16="http://schemas.microsoft.com/office/drawing/2014/main" id="{6E3D9673-876E-FFE9-9D1A-831C6962F1D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>
              <a:extLst>
                <a:ext uri="{FF2B5EF4-FFF2-40B4-BE49-F238E27FC236}">
                  <a16:creationId xmlns:a16="http://schemas.microsoft.com/office/drawing/2014/main" id="{B402485F-00CE-29ED-DA73-C6091C88318C}"/>
                </a:ext>
              </a:extLst>
            </p:cNvPr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419" name="Google Shape;1419;p23">
                <a:extLst>
                  <a:ext uri="{FF2B5EF4-FFF2-40B4-BE49-F238E27FC236}">
                    <a16:creationId xmlns:a16="http://schemas.microsoft.com/office/drawing/2014/main" id="{E7292460-7C05-12C8-6EF9-E59A2C6056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3">
                <a:extLst>
                  <a:ext uri="{FF2B5EF4-FFF2-40B4-BE49-F238E27FC236}">
                    <a16:creationId xmlns:a16="http://schemas.microsoft.com/office/drawing/2014/main" id="{9D30F511-37E7-82A4-E42A-7E9EF0E10167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>
              <a:extLst>
                <a:ext uri="{FF2B5EF4-FFF2-40B4-BE49-F238E27FC236}">
                  <a16:creationId xmlns:a16="http://schemas.microsoft.com/office/drawing/2014/main" id="{7930614E-39DA-1F14-D8FF-4FE5ECA447C5}"/>
                </a:ext>
              </a:extLst>
            </p:cNvPr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422" name="Google Shape;1422;p23">
                <a:extLst>
                  <a:ext uri="{FF2B5EF4-FFF2-40B4-BE49-F238E27FC236}">
                    <a16:creationId xmlns:a16="http://schemas.microsoft.com/office/drawing/2014/main" id="{ACCE1FF1-3332-58E2-7BBC-419E8D55481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3">
                <a:extLst>
                  <a:ext uri="{FF2B5EF4-FFF2-40B4-BE49-F238E27FC236}">
                    <a16:creationId xmlns:a16="http://schemas.microsoft.com/office/drawing/2014/main" id="{1449620C-E34D-D70D-FBF4-E053BDE1B0D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>
              <a:extLst>
                <a:ext uri="{FF2B5EF4-FFF2-40B4-BE49-F238E27FC236}">
                  <a16:creationId xmlns:a16="http://schemas.microsoft.com/office/drawing/2014/main" id="{E72F26EC-1B17-4EDD-A175-4B15FC875006}"/>
                </a:ext>
              </a:extLst>
            </p:cNvPr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425" name="Google Shape;1425;p23">
                <a:extLst>
                  <a:ext uri="{FF2B5EF4-FFF2-40B4-BE49-F238E27FC236}">
                    <a16:creationId xmlns:a16="http://schemas.microsoft.com/office/drawing/2014/main" id="{B207A812-D2C4-94BF-78B4-6CC288947F7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3">
                <a:extLst>
                  <a:ext uri="{FF2B5EF4-FFF2-40B4-BE49-F238E27FC236}">
                    <a16:creationId xmlns:a16="http://schemas.microsoft.com/office/drawing/2014/main" id="{FEC0EBA0-5879-179E-62E0-2C92C63A4C8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>
              <a:extLst>
                <a:ext uri="{FF2B5EF4-FFF2-40B4-BE49-F238E27FC236}">
                  <a16:creationId xmlns:a16="http://schemas.microsoft.com/office/drawing/2014/main" id="{7250183C-15A7-9260-B0B8-90C65EA96194}"/>
                </a:ext>
              </a:extLst>
            </p:cNvPr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428" name="Google Shape;1428;p23">
                <a:extLst>
                  <a:ext uri="{FF2B5EF4-FFF2-40B4-BE49-F238E27FC236}">
                    <a16:creationId xmlns:a16="http://schemas.microsoft.com/office/drawing/2014/main" id="{6032DA98-902B-E66A-B367-88BB7996DBE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3">
                <a:extLst>
                  <a:ext uri="{FF2B5EF4-FFF2-40B4-BE49-F238E27FC236}">
                    <a16:creationId xmlns:a16="http://schemas.microsoft.com/office/drawing/2014/main" id="{8046D5E0-F745-8BB1-F6F3-ADDEF7B628C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30" name="Google Shape;1430;p23">
            <a:extLst>
              <a:ext uri="{FF2B5EF4-FFF2-40B4-BE49-F238E27FC236}">
                <a16:creationId xmlns:a16="http://schemas.microsoft.com/office/drawing/2014/main" id="{0A5517E2-0AAC-10EA-ECD4-5D687C95BE6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0075" y="1298225"/>
            <a:ext cx="3883275" cy="3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0;p13">
            <a:extLst>
              <a:ext uri="{FF2B5EF4-FFF2-40B4-BE49-F238E27FC236}">
                <a16:creationId xmlns:a16="http://schemas.microsoft.com/office/drawing/2014/main" id="{F66E4068-E44F-A519-066C-AA97F52A3F48}"/>
              </a:ext>
            </a:extLst>
          </p:cNvPr>
          <p:cNvSpPr txBox="1"/>
          <p:nvPr/>
        </p:nvSpPr>
        <p:spPr>
          <a:xfrm>
            <a:off x="3917792" y="1943701"/>
            <a:ext cx="10004399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Expected Outcomes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3144AB-A351-0F28-1B95-098C31C41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532" y="4174741"/>
            <a:ext cx="1075351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Accurate fertilizer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Lower cost &amp; higher crop yield.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Environmentally friendly (less waste).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Can scale across different regions.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80929"/>
              </p:ext>
            </p:extLst>
          </p:nvPr>
        </p:nvGraphicFramePr>
        <p:xfrm>
          <a:off x="16304217" y="9258299"/>
          <a:ext cx="1751308" cy="629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308">
                  <a:extLst>
                    <a:ext uri="{9D8B030D-6E8A-4147-A177-3AD203B41FA5}">
                      <a16:colId xmlns:a16="http://schemas.microsoft.com/office/drawing/2014/main" val="642540728"/>
                    </a:ext>
                  </a:extLst>
                </a:gridCol>
              </a:tblGrid>
              <a:tr h="62961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8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662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18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9" name="Google Shape;1549;p25"/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1550" name="Google Shape;1550;p2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551" name="Google Shape;1551;p2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52" name="Google Shape;15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9300" y="-72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25"/>
          <p:cNvSpPr txBox="1"/>
          <p:nvPr/>
        </p:nvSpPr>
        <p:spPr>
          <a:xfrm>
            <a:off x="623881" y="667795"/>
            <a:ext cx="9794642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smtClean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MY</a:t>
            </a:r>
            <a:r>
              <a:rPr lang="en-US" sz="6999" b="1" i="0" u="none" strike="noStrike" cap="none" dirty="0" smtClean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6999" b="1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PROJECT SAMPLE</a:t>
            </a:r>
            <a:endParaRPr dirty="0"/>
          </a:p>
        </p:txBody>
      </p:sp>
      <p:grpSp>
        <p:nvGrpSpPr>
          <p:cNvPr id="1576" name="Google Shape;1576;p25"/>
          <p:cNvGrpSpPr/>
          <p:nvPr/>
        </p:nvGrpSpPr>
        <p:grpSpPr>
          <a:xfrm>
            <a:off x="11042480" y="9258300"/>
            <a:ext cx="3114596" cy="80027"/>
            <a:chOff x="0" y="0"/>
            <a:chExt cx="4152794" cy="106703"/>
          </a:xfrm>
        </p:grpSpPr>
        <p:grpSp>
          <p:nvGrpSpPr>
            <p:cNvPr id="1577" name="Google Shape;1577;p25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578" name="Google Shape;157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0" name="Google Shape;1580;p25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581" name="Google Shape;158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3" name="Google Shape;1583;p25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584" name="Google Shape;158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6" name="Google Shape;1586;p25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587" name="Google Shape;158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9" name="Google Shape;1589;p25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590" name="Google Shape;159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2" name="Google Shape;1592;p25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593" name="Google Shape;159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5" name="Google Shape;1595;p25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596" name="Google Shape;159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8" name="Google Shape;1598;p25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599" name="Google Shape;159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1" name="Google Shape;1601;p25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602" name="Google Shape;160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4" name="Google Shape;1604;p25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605" name="Google Shape;160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610" name="Google Shape;16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2710" y="1344500"/>
            <a:ext cx="5853415" cy="17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55E4D1-FA46-AC6E-F701-3E7C9D507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76" y="2021720"/>
            <a:ext cx="3422423" cy="3674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6EB7E-6D7B-4467-F8F3-BB94146E6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008" y="1744885"/>
            <a:ext cx="3376152" cy="3951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24B53-B49C-42C0-D2A6-49A6F60A6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8847" y="1744885"/>
            <a:ext cx="3176702" cy="39513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80B7B-B7C9-08FD-7071-D5B8D37C3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1178" y="1744886"/>
            <a:ext cx="3316666" cy="3911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7126" y="5930914"/>
            <a:ext cx="4184459" cy="4121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144" y="5930914"/>
            <a:ext cx="4043336" cy="412136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964341"/>
              </p:ext>
            </p:extLst>
          </p:nvPr>
        </p:nvGraphicFramePr>
        <p:xfrm>
          <a:off x="16381708" y="9258300"/>
          <a:ext cx="1425845" cy="64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845">
                  <a:extLst>
                    <a:ext uri="{9D8B030D-6E8A-4147-A177-3AD203B41FA5}">
                      <a16:colId xmlns:a16="http://schemas.microsoft.com/office/drawing/2014/main" val="2129022835"/>
                    </a:ext>
                  </a:extLst>
                </a:gridCol>
              </a:tblGrid>
              <a:tr h="64511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9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4291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>
          <a:extLst>
            <a:ext uri="{FF2B5EF4-FFF2-40B4-BE49-F238E27FC236}">
              <a16:creationId xmlns:a16="http://schemas.microsoft.com/office/drawing/2014/main" id="{2C389438-4CB7-C4F3-9829-29DDBC0D9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4">
            <a:extLst>
              <a:ext uri="{FF2B5EF4-FFF2-40B4-BE49-F238E27FC236}">
                <a16:creationId xmlns:a16="http://schemas.microsoft.com/office/drawing/2014/main" id="{805C8DC9-F6F7-1446-72FA-A11181457BBA}"/>
              </a:ext>
            </a:extLst>
          </p:cNvPr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662" name="Google Shape;662;p14">
              <a:extLst>
                <a:ext uri="{FF2B5EF4-FFF2-40B4-BE49-F238E27FC236}">
                  <a16:creationId xmlns:a16="http://schemas.microsoft.com/office/drawing/2014/main" id="{9AD388F6-B2C8-C68D-8903-3FB387BD367E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63" name="Google Shape;663;p14">
              <a:extLst>
                <a:ext uri="{FF2B5EF4-FFF2-40B4-BE49-F238E27FC236}">
                  <a16:creationId xmlns:a16="http://schemas.microsoft.com/office/drawing/2014/main" id="{F726E303-7C7E-7DFC-E33B-651B269F3DB6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4" name="Google Shape;664;p14">
            <a:extLst>
              <a:ext uri="{FF2B5EF4-FFF2-40B4-BE49-F238E27FC236}">
                <a16:creationId xmlns:a16="http://schemas.microsoft.com/office/drawing/2014/main" id="{5BE447F7-B3BF-2C61-AEDE-DFD1EA9315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4">
            <a:extLst>
              <a:ext uri="{FF2B5EF4-FFF2-40B4-BE49-F238E27FC236}">
                <a16:creationId xmlns:a16="http://schemas.microsoft.com/office/drawing/2014/main" id="{73B258BC-0497-5A79-1A04-472F80C2A9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01275" y="6277845"/>
            <a:ext cx="4452750" cy="1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4">
            <a:extLst>
              <a:ext uri="{FF2B5EF4-FFF2-40B4-BE49-F238E27FC236}">
                <a16:creationId xmlns:a16="http://schemas.microsoft.com/office/drawing/2014/main" id="{D5BA751F-4B9B-2399-8747-32596ED4A1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0136" y="44138"/>
            <a:ext cx="1292064" cy="67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4">
            <a:extLst>
              <a:ext uri="{FF2B5EF4-FFF2-40B4-BE49-F238E27FC236}">
                <a16:creationId xmlns:a16="http://schemas.microsoft.com/office/drawing/2014/main" id="{BD3AAFBD-CBAC-9AFF-1AFC-792EBB678F57}"/>
              </a:ext>
            </a:extLst>
          </p:cNvPr>
          <p:cNvSpPr txBox="1"/>
          <p:nvPr/>
        </p:nvSpPr>
        <p:spPr>
          <a:xfrm>
            <a:off x="938759" y="1724908"/>
            <a:ext cx="11826279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>
                <a:solidFill>
                  <a:srgbClr val="60C7F6"/>
                </a:solidFill>
                <a:latin typeface="Oswald"/>
                <a:sym typeface="Oswald"/>
              </a:rPr>
              <a:t>Future Roadmap</a:t>
            </a:r>
            <a:endParaRPr lang="en-US" dirty="0"/>
          </a:p>
        </p:txBody>
      </p:sp>
      <p:grpSp>
        <p:nvGrpSpPr>
          <p:cNvPr id="676" name="Google Shape;676;p14">
            <a:extLst>
              <a:ext uri="{FF2B5EF4-FFF2-40B4-BE49-F238E27FC236}">
                <a16:creationId xmlns:a16="http://schemas.microsoft.com/office/drawing/2014/main" id="{235C75A8-F7A1-33DE-8AF8-A624C046CA30}"/>
              </a:ext>
            </a:extLst>
          </p:cNvPr>
          <p:cNvGrpSpPr/>
          <p:nvPr/>
        </p:nvGrpSpPr>
        <p:grpSpPr>
          <a:xfrm>
            <a:off x="2359401" y="1130185"/>
            <a:ext cx="3114596" cy="80027"/>
            <a:chOff x="0" y="0"/>
            <a:chExt cx="4152794" cy="106703"/>
          </a:xfrm>
        </p:grpSpPr>
        <p:grpSp>
          <p:nvGrpSpPr>
            <p:cNvPr id="677" name="Google Shape;677;p14">
              <a:extLst>
                <a:ext uri="{FF2B5EF4-FFF2-40B4-BE49-F238E27FC236}">
                  <a16:creationId xmlns:a16="http://schemas.microsoft.com/office/drawing/2014/main" id="{AE119728-F854-6D70-C990-13AA34D5B680}"/>
                </a:ext>
              </a:extLst>
            </p:cNvPr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78" name="Google Shape;678;p14">
                <a:extLst>
                  <a:ext uri="{FF2B5EF4-FFF2-40B4-BE49-F238E27FC236}">
                    <a16:creationId xmlns:a16="http://schemas.microsoft.com/office/drawing/2014/main" id="{0F1BD82F-4865-1521-1607-2802615646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4">
                <a:extLst>
                  <a:ext uri="{FF2B5EF4-FFF2-40B4-BE49-F238E27FC236}">
                    <a16:creationId xmlns:a16="http://schemas.microsoft.com/office/drawing/2014/main" id="{8AAC8333-6A85-DE33-0DE3-A236900C06E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14">
              <a:extLst>
                <a:ext uri="{FF2B5EF4-FFF2-40B4-BE49-F238E27FC236}">
                  <a16:creationId xmlns:a16="http://schemas.microsoft.com/office/drawing/2014/main" id="{5122B953-E17C-DCC9-6E56-01EB4EA51AC0}"/>
                </a:ext>
              </a:extLst>
            </p:cNvPr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681" name="Google Shape;681;p14">
                <a:extLst>
                  <a:ext uri="{FF2B5EF4-FFF2-40B4-BE49-F238E27FC236}">
                    <a16:creationId xmlns:a16="http://schemas.microsoft.com/office/drawing/2014/main" id="{00E2EE12-4D9D-6ACB-9F0C-4CFE3D91A33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4">
                <a:extLst>
                  <a:ext uri="{FF2B5EF4-FFF2-40B4-BE49-F238E27FC236}">
                    <a16:creationId xmlns:a16="http://schemas.microsoft.com/office/drawing/2014/main" id="{ABAE1AA8-3B27-F1FB-D08B-D869B8E6BEE8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14">
              <a:extLst>
                <a:ext uri="{FF2B5EF4-FFF2-40B4-BE49-F238E27FC236}">
                  <a16:creationId xmlns:a16="http://schemas.microsoft.com/office/drawing/2014/main" id="{8C5A9D36-1AFC-DC3C-9948-BB8AAD792C80}"/>
                </a:ext>
              </a:extLst>
            </p:cNvPr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684" name="Google Shape;684;p14">
                <a:extLst>
                  <a:ext uri="{FF2B5EF4-FFF2-40B4-BE49-F238E27FC236}">
                    <a16:creationId xmlns:a16="http://schemas.microsoft.com/office/drawing/2014/main" id="{3AA54C3C-668F-41AA-AA61-DBC41912F24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4">
                <a:extLst>
                  <a:ext uri="{FF2B5EF4-FFF2-40B4-BE49-F238E27FC236}">
                    <a16:creationId xmlns:a16="http://schemas.microsoft.com/office/drawing/2014/main" id="{3502FBCC-0CEE-D67B-A478-6C08D1E47E9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686;p14">
              <a:extLst>
                <a:ext uri="{FF2B5EF4-FFF2-40B4-BE49-F238E27FC236}">
                  <a16:creationId xmlns:a16="http://schemas.microsoft.com/office/drawing/2014/main" id="{1EB80467-D989-92CB-882B-0F124BD08829}"/>
                </a:ext>
              </a:extLst>
            </p:cNvPr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687" name="Google Shape;687;p14">
                <a:extLst>
                  <a:ext uri="{FF2B5EF4-FFF2-40B4-BE49-F238E27FC236}">
                    <a16:creationId xmlns:a16="http://schemas.microsoft.com/office/drawing/2014/main" id="{90F24207-20D5-0B6D-C08E-E40983DA31B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4">
                <a:extLst>
                  <a:ext uri="{FF2B5EF4-FFF2-40B4-BE49-F238E27FC236}">
                    <a16:creationId xmlns:a16="http://schemas.microsoft.com/office/drawing/2014/main" id="{B31E3B5D-20B8-3D27-B1D4-4562C7A3E49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14">
              <a:extLst>
                <a:ext uri="{FF2B5EF4-FFF2-40B4-BE49-F238E27FC236}">
                  <a16:creationId xmlns:a16="http://schemas.microsoft.com/office/drawing/2014/main" id="{1C270ACF-5D52-F36C-8333-C9734E0C5A0C}"/>
                </a:ext>
              </a:extLst>
            </p:cNvPr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690" name="Google Shape;690;p14">
                <a:extLst>
                  <a:ext uri="{FF2B5EF4-FFF2-40B4-BE49-F238E27FC236}">
                    <a16:creationId xmlns:a16="http://schemas.microsoft.com/office/drawing/2014/main" id="{3392DC5B-5997-4857-68F0-F1295A9DC7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>
                <a:extLst>
                  <a:ext uri="{FF2B5EF4-FFF2-40B4-BE49-F238E27FC236}">
                    <a16:creationId xmlns:a16="http://schemas.microsoft.com/office/drawing/2014/main" id="{6889C4DD-DD92-521F-E200-49EB46B4100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14">
              <a:extLst>
                <a:ext uri="{FF2B5EF4-FFF2-40B4-BE49-F238E27FC236}">
                  <a16:creationId xmlns:a16="http://schemas.microsoft.com/office/drawing/2014/main" id="{622800A8-FF9B-8ACA-1DEE-4880DFD276F9}"/>
                </a:ext>
              </a:extLst>
            </p:cNvPr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693" name="Google Shape;693;p14">
                <a:extLst>
                  <a:ext uri="{FF2B5EF4-FFF2-40B4-BE49-F238E27FC236}">
                    <a16:creationId xmlns:a16="http://schemas.microsoft.com/office/drawing/2014/main" id="{41DE6268-87C8-BD58-007B-7F5E6D92398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>
                <a:extLst>
                  <a:ext uri="{FF2B5EF4-FFF2-40B4-BE49-F238E27FC236}">
                    <a16:creationId xmlns:a16="http://schemas.microsoft.com/office/drawing/2014/main" id="{6D546E84-E785-7F8B-3044-25E9EF0D43BC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4">
              <a:extLst>
                <a:ext uri="{FF2B5EF4-FFF2-40B4-BE49-F238E27FC236}">
                  <a16:creationId xmlns:a16="http://schemas.microsoft.com/office/drawing/2014/main" id="{833DEBC0-F0A1-90D6-349C-4B280BFDF89D}"/>
                </a:ext>
              </a:extLst>
            </p:cNvPr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696" name="Google Shape;696;p14">
                <a:extLst>
                  <a:ext uri="{FF2B5EF4-FFF2-40B4-BE49-F238E27FC236}">
                    <a16:creationId xmlns:a16="http://schemas.microsoft.com/office/drawing/2014/main" id="{5F5D3389-05E6-7FAD-7C64-14E72AFAB79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>
                <a:extLst>
                  <a:ext uri="{FF2B5EF4-FFF2-40B4-BE49-F238E27FC236}">
                    <a16:creationId xmlns:a16="http://schemas.microsoft.com/office/drawing/2014/main" id="{05B46C2F-CF9F-0534-139A-00F99ECC8AD1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4">
              <a:extLst>
                <a:ext uri="{FF2B5EF4-FFF2-40B4-BE49-F238E27FC236}">
                  <a16:creationId xmlns:a16="http://schemas.microsoft.com/office/drawing/2014/main" id="{8779F59F-43C2-76B7-E757-65046F775939}"/>
                </a:ext>
              </a:extLst>
            </p:cNvPr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699" name="Google Shape;699;p14">
                <a:extLst>
                  <a:ext uri="{FF2B5EF4-FFF2-40B4-BE49-F238E27FC236}">
                    <a16:creationId xmlns:a16="http://schemas.microsoft.com/office/drawing/2014/main" id="{83D9ED4B-A30D-ECCA-00F0-351F4FE93CE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>
                <a:extLst>
                  <a:ext uri="{FF2B5EF4-FFF2-40B4-BE49-F238E27FC236}">
                    <a16:creationId xmlns:a16="http://schemas.microsoft.com/office/drawing/2014/main" id="{AF4BC5AA-3BD1-4F21-E52A-D52A3BC6F06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4">
              <a:extLst>
                <a:ext uri="{FF2B5EF4-FFF2-40B4-BE49-F238E27FC236}">
                  <a16:creationId xmlns:a16="http://schemas.microsoft.com/office/drawing/2014/main" id="{C63497F5-1392-E628-719E-FD6D1992715F}"/>
                </a:ext>
              </a:extLst>
            </p:cNvPr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702" name="Google Shape;702;p14">
                <a:extLst>
                  <a:ext uri="{FF2B5EF4-FFF2-40B4-BE49-F238E27FC236}">
                    <a16:creationId xmlns:a16="http://schemas.microsoft.com/office/drawing/2014/main" id="{B0FF8572-F472-6F32-6E6D-6B241A7B95B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>
                <a:extLst>
                  <a:ext uri="{FF2B5EF4-FFF2-40B4-BE49-F238E27FC236}">
                    <a16:creationId xmlns:a16="http://schemas.microsoft.com/office/drawing/2014/main" id="{23231163-9555-070D-FB02-D4039B2F9E0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" name="Google Shape;704;p14">
              <a:extLst>
                <a:ext uri="{FF2B5EF4-FFF2-40B4-BE49-F238E27FC236}">
                  <a16:creationId xmlns:a16="http://schemas.microsoft.com/office/drawing/2014/main" id="{3FE53BFA-3B04-43AF-3FDF-0EB5397687E1}"/>
                </a:ext>
              </a:extLst>
            </p:cNvPr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705" name="Google Shape;705;p14">
                <a:extLst>
                  <a:ext uri="{FF2B5EF4-FFF2-40B4-BE49-F238E27FC236}">
                    <a16:creationId xmlns:a16="http://schemas.microsoft.com/office/drawing/2014/main" id="{ED18AC54-7A1B-CCDE-5028-BA8E3107507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>
                <a:extLst>
                  <a:ext uri="{FF2B5EF4-FFF2-40B4-BE49-F238E27FC236}">
                    <a16:creationId xmlns:a16="http://schemas.microsoft.com/office/drawing/2014/main" id="{64AA3190-3233-F654-9BC6-9AB0AA0971F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54B19D4-4A4C-1749-EDC8-DEB5A0F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904" y="4433233"/>
            <a:ext cx="757003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Mobile app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Expand crop/region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IoT soil sensors integration.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879345"/>
              </p:ext>
            </p:extLst>
          </p:nvPr>
        </p:nvGraphicFramePr>
        <p:xfrm>
          <a:off x="16273220" y="9500460"/>
          <a:ext cx="1658318" cy="635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318">
                  <a:extLst>
                    <a:ext uri="{9D8B030D-6E8A-4147-A177-3AD203B41FA5}">
                      <a16:colId xmlns:a16="http://schemas.microsoft.com/office/drawing/2014/main" val="1547488326"/>
                    </a:ext>
                  </a:extLst>
                </a:gridCol>
              </a:tblGrid>
              <a:tr h="63543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4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8975" y="0"/>
            <a:ext cx="22858496" cy="10268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8" name="Google Shape;1028;p18"/>
          <p:cNvGrpSpPr/>
          <p:nvPr/>
        </p:nvGrpSpPr>
        <p:grpSpPr>
          <a:xfrm>
            <a:off x="11093553" y="9485322"/>
            <a:ext cx="3114596" cy="80027"/>
            <a:chOff x="0" y="0"/>
            <a:chExt cx="4152794" cy="106703"/>
          </a:xfrm>
        </p:grpSpPr>
        <p:grpSp>
          <p:nvGrpSpPr>
            <p:cNvPr id="1029" name="Google Shape;1029;p18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030" name="Google Shape;103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8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033" name="Google Shape;103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5" name="Google Shape;1035;p18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036" name="Google Shape;103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8" name="Google Shape;1038;p18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039" name="Google Shape;103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18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042" name="Google Shape;104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18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045" name="Google Shape;104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8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048" name="Google Shape;104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18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054" name="Google Shape;105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18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057" name="Google Shape;105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71" name="Google Shape;10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150" y="1326175"/>
            <a:ext cx="3812573" cy="3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0;p13">
            <a:extLst>
              <a:ext uri="{FF2B5EF4-FFF2-40B4-BE49-F238E27FC236}">
                <a16:creationId xmlns:a16="http://schemas.microsoft.com/office/drawing/2014/main" id="{25B4CC3F-9C2F-B7CE-5C0C-67DC10880759}"/>
              </a:ext>
            </a:extLst>
          </p:cNvPr>
          <p:cNvSpPr txBox="1"/>
          <p:nvPr/>
        </p:nvSpPr>
        <p:spPr>
          <a:xfrm>
            <a:off x="1646540" y="2025159"/>
            <a:ext cx="10004399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54E476-C961-7B9C-3305-9250C4CB4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910" y="4070648"/>
            <a:ext cx="1275272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4000" dirty="0">
                <a:solidFill>
                  <a:schemeClr val="bg1"/>
                </a:solidFill>
              </a:rPr>
              <a:t>In closing, our project bridges the gap between traditional farming and cutting-edge AI, offering a scalable solution to food security and environmental sustainability. By empowering farmers with data-driven decisions, we’re not just improving yields—we’re cultivating a smarter, greener future for agriculture</a:t>
            </a:r>
            <a:endParaRPr kumimoji="0" lang="en-US" altLang="en-US" sz="32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275614"/>
              </p:ext>
            </p:extLst>
          </p:nvPr>
        </p:nvGraphicFramePr>
        <p:xfrm>
          <a:off x="16086636" y="9565348"/>
          <a:ext cx="1073604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604">
                  <a:extLst>
                    <a:ext uri="{9D8B030D-6E8A-4147-A177-3AD203B41FA5}">
                      <a16:colId xmlns:a16="http://schemas.microsoft.com/office/drawing/2014/main" val="230762277"/>
                    </a:ext>
                  </a:extLst>
                </a:gridCol>
              </a:tblGrid>
              <a:tr h="53877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11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9871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oogle Shape;1028;p18"/>
          <p:cNvGrpSpPr/>
          <p:nvPr/>
        </p:nvGrpSpPr>
        <p:grpSpPr>
          <a:xfrm>
            <a:off x="11093553" y="9485322"/>
            <a:ext cx="3114596" cy="80027"/>
            <a:chOff x="0" y="0"/>
            <a:chExt cx="4152794" cy="106703"/>
          </a:xfrm>
        </p:grpSpPr>
        <p:grpSp>
          <p:nvGrpSpPr>
            <p:cNvPr id="1029" name="Google Shape;1029;p18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030" name="Google Shape;103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8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033" name="Google Shape;103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5" name="Google Shape;1035;p18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036" name="Google Shape;103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8" name="Google Shape;1038;p18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039" name="Google Shape;103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18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042" name="Google Shape;104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18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045" name="Google Shape;104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8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048" name="Google Shape;104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18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054" name="Google Shape;105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18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057" name="Google Shape;105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620;p13">
            <a:extLst>
              <a:ext uri="{FF2B5EF4-FFF2-40B4-BE49-F238E27FC236}">
                <a16:creationId xmlns:a16="http://schemas.microsoft.com/office/drawing/2014/main" id="{25B4CC3F-9C2F-B7CE-5C0C-67DC10880759}"/>
              </a:ext>
            </a:extLst>
          </p:cNvPr>
          <p:cNvSpPr txBox="1"/>
          <p:nvPr/>
        </p:nvSpPr>
        <p:spPr>
          <a:xfrm>
            <a:off x="6838226" y="4402599"/>
            <a:ext cx="10004399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 smtClean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Thank You….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09499"/>
              </p:ext>
            </p:extLst>
          </p:nvPr>
        </p:nvGraphicFramePr>
        <p:xfrm>
          <a:off x="16086636" y="9565348"/>
          <a:ext cx="1073604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604">
                  <a:extLst>
                    <a:ext uri="{9D8B030D-6E8A-4147-A177-3AD203B41FA5}">
                      <a16:colId xmlns:a16="http://schemas.microsoft.com/office/drawing/2014/main" val="230762277"/>
                    </a:ext>
                  </a:extLst>
                </a:gridCol>
              </a:tblGrid>
              <a:tr h="53877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12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987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0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4"/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662" name="Google Shape;662;p1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63" name="Google Shape;663;p1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4" name="Google Shape;6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01275" y="6277845"/>
            <a:ext cx="4452750" cy="1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0136" y="44138"/>
            <a:ext cx="1292064" cy="67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4"/>
          <p:cNvSpPr txBox="1"/>
          <p:nvPr/>
        </p:nvSpPr>
        <p:spPr>
          <a:xfrm>
            <a:off x="1028700" y="1729648"/>
            <a:ext cx="11826279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>
                <a:solidFill>
                  <a:srgbClr val="60C7F6"/>
                </a:solidFill>
                <a:latin typeface="Oswald"/>
                <a:sym typeface="Oswald"/>
              </a:rPr>
              <a:t>TEAM INFORMATION</a:t>
            </a:r>
            <a:endParaRPr lang="en-US" dirty="0"/>
          </a:p>
        </p:txBody>
      </p:sp>
      <p:sp>
        <p:nvSpPr>
          <p:cNvPr id="675" name="Google Shape;675;p14"/>
          <p:cNvSpPr txBox="1"/>
          <p:nvPr/>
        </p:nvSpPr>
        <p:spPr>
          <a:xfrm>
            <a:off x="751475" y="3429001"/>
            <a:ext cx="8115300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</a:t>
            </a: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</a:t>
            </a: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sz="24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MD. </a:t>
            </a: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Yousuf Ibna Alam Joy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ID: 221002481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Dept. of CSE</a:t>
            </a:r>
          </a:p>
          <a:p>
            <a:pPr lvl="0">
              <a:lnSpc>
                <a:spcPct val="140000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GREEN UNIVERSITY OF BANGLADESH </a:t>
            </a:r>
            <a:endParaRPr lang="en-US" sz="2400" dirty="0"/>
          </a:p>
        </p:txBody>
      </p:sp>
      <p:grpSp>
        <p:nvGrpSpPr>
          <p:cNvPr id="676" name="Google Shape;676;p14"/>
          <p:cNvGrpSpPr/>
          <p:nvPr/>
        </p:nvGrpSpPr>
        <p:grpSpPr>
          <a:xfrm>
            <a:off x="2359401" y="1130185"/>
            <a:ext cx="3114596" cy="80027"/>
            <a:chOff x="0" y="0"/>
            <a:chExt cx="4152794" cy="106703"/>
          </a:xfrm>
        </p:grpSpPr>
        <p:grpSp>
          <p:nvGrpSpPr>
            <p:cNvPr id="677" name="Google Shape;677;p14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78" name="Google Shape;67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14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681" name="Google Shape;68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14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684" name="Google Shape;68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686;p14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687" name="Google Shape;68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14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690" name="Google Shape;69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14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693" name="Google Shape;69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4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696" name="Google Shape;69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4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699" name="Google Shape;69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4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702" name="Google Shape;70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" name="Google Shape;704;p14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705" name="Google Shape;70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675;p14">
            <a:extLst>
              <a:ext uri="{FF2B5EF4-FFF2-40B4-BE49-F238E27FC236}">
                <a16:creationId xmlns:a16="http://schemas.microsoft.com/office/drawing/2014/main" id="{A4CAF75B-96FD-F5C2-CA74-B18E0660DA6B}"/>
              </a:ext>
            </a:extLst>
          </p:cNvPr>
          <p:cNvSpPr txBox="1"/>
          <p:nvPr/>
        </p:nvSpPr>
        <p:spPr>
          <a:xfrm>
            <a:off x="10502484" y="7333300"/>
            <a:ext cx="81153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</a:t>
            </a: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TO:</a:t>
            </a:r>
            <a:endParaRPr lang="en-US"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Abdullah Al Farhad</a:t>
            </a:r>
            <a:endParaRPr lang="en-US"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Lecturer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Dept. of CSE</a:t>
            </a:r>
            <a:endParaRPr lang="en-US"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GREEN UNIVERSITY OF BANGLADESH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12"/>
          <p:cNvGrpSpPr/>
          <p:nvPr/>
        </p:nvGrpSpPr>
        <p:grpSpPr>
          <a:xfrm rot="10800000">
            <a:off x="0" y="289560"/>
            <a:ext cx="18288000" cy="10431661"/>
            <a:chOff x="0" y="-38100"/>
            <a:chExt cx="4816593" cy="2747433"/>
          </a:xfrm>
        </p:grpSpPr>
        <p:sp>
          <p:nvSpPr>
            <p:cNvPr id="527" name="Google Shape;527;p12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28" name="Google Shape;528;p12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5" name="Google Shape;555;p12"/>
          <p:cNvSpPr txBox="1"/>
          <p:nvPr/>
        </p:nvSpPr>
        <p:spPr>
          <a:xfrm>
            <a:off x="1555634" y="4584249"/>
            <a:ext cx="3306074" cy="50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dirty="0"/>
          </a:p>
        </p:txBody>
      </p:sp>
      <p:sp>
        <p:nvSpPr>
          <p:cNvPr id="557" name="Google Shape;557;p12"/>
          <p:cNvSpPr txBox="1"/>
          <p:nvPr/>
        </p:nvSpPr>
        <p:spPr>
          <a:xfrm>
            <a:off x="5985571" y="4637554"/>
            <a:ext cx="442335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>
                <a:solidFill>
                  <a:srgbClr val="60C7F6"/>
                </a:solidFill>
                <a:latin typeface="Oswald"/>
                <a:sym typeface="Oswald"/>
              </a:rPr>
              <a:t>PROBLEM STATEMENT</a:t>
            </a:r>
            <a:endParaRPr dirty="0"/>
          </a:p>
        </p:txBody>
      </p:sp>
      <p:sp>
        <p:nvSpPr>
          <p:cNvPr id="559" name="Google Shape;559;p12"/>
          <p:cNvSpPr txBox="1"/>
          <p:nvPr/>
        </p:nvSpPr>
        <p:spPr>
          <a:xfrm>
            <a:off x="1028700" y="2089361"/>
            <a:ext cx="8770984" cy="106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TABLE OF CONTENTS</a:t>
            </a:r>
            <a:endParaRPr/>
          </a:p>
        </p:txBody>
      </p:sp>
      <p:grpSp>
        <p:nvGrpSpPr>
          <p:cNvPr id="563" name="Google Shape;563;p12"/>
          <p:cNvGrpSpPr/>
          <p:nvPr/>
        </p:nvGrpSpPr>
        <p:grpSpPr>
          <a:xfrm>
            <a:off x="5351527" y="1238448"/>
            <a:ext cx="3114596" cy="80027"/>
            <a:chOff x="0" y="0"/>
            <a:chExt cx="4152794" cy="106703"/>
          </a:xfrm>
        </p:grpSpPr>
        <p:grpSp>
          <p:nvGrpSpPr>
            <p:cNvPr id="564" name="Google Shape;564;p12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565" name="Google Shape;56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2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568" name="Google Shape;568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2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571" name="Google Shape;571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2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580" name="Google Shape;58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583" name="Google Shape;58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586" name="Google Shape;58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589" name="Google Shape;589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95" name="Google Shape;5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3663" y="1195887"/>
            <a:ext cx="5276622" cy="16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7525" y="2566325"/>
            <a:ext cx="975425" cy="66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57;p12">
            <a:extLst>
              <a:ext uri="{FF2B5EF4-FFF2-40B4-BE49-F238E27FC236}">
                <a16:creationId xmlns:a16="http://schemas.microsoft.com/office/drawing/2014/main" id="{69A51A11-8678-E22A-3E46-59793F09757A}"/>
              </a:ext>
            </a:extLst>
          </p:cNvPr>
          <p:cNvSpPr txBox="1"/>
          <p:nvPr/>
        </p:nvSpPr>
        <p:spPr>
          <a:xfrm>
            <a:off x="11978640" y="4637554"/>
            <a:ext cx="3900251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>
                <a:solidFill>
                  <a:srgbClr val="60C7F6"/>
                </a:solidFill>
                <a:latin typeface="Oswald"/>
                <a:sym typeface="Oswald"/>
              </a:rPr>
              <a:t>MOTIVATION</a:t>
            </a:r>
            <a:endParaRPr dirty="0"/>
          </a:p>
        </p:txBody>
      </p:sp>
      <p:sp>
        <p:nvSpPr>
          <p:cNvPr id="7" name="Google Shape;555;p12">
            <a:extLst>
              <a:ext uri="{FF2B5EF4-FFF2-40B4-BE49-F238E27FC236}">
                <a16:creationId xmlns:a16="http://schemas.microsoft.com/office/drawing/2014/main" id="{957C4521-8A0D-022A-CD92-27E27EA4B843}"/>
              </a:ext>
            </a:extLst>
          </p:cNvPr>
          <p:cNvSpPr txBox="1"/>
          <p:nvPr/>
        </p:nvSpPr>
        <p:spPr>
          <a:xfrm>
            <a:off x="1676400" y="6059143"/>
            <a:ext cx="3747651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KEY </a:t>
            </a: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FEATURES</a:t>
            </a:r>
            <a:endParaRPr lang="en-US" dirty="0"/>
          </a:p>
        </p:txBody>
      </p:sp>
      <p:sp>
        <p:nvSpPr>
          <p:cNvPr id="9" name="Google Shape;555;p12">
            <a:extLst>
              <a:ext uri="{FF2B5EF4-FFF2-40B4-BE49-F238E27FC236}">
                <a16:creationId xmlns:a16="http://schemas.microsoft.com/office/drawing/2014/main" id="{7B9E0DC8-A0FD-BB7B-C111-8937528F86DC}"/>
              </a:ext>
            </a:extLst>
          </p:cNvPr>
          <p:cNvSpPr txBox="1"/>
          <p:nvPr/>
        </p:nvSpPr>
        <p:spPr>
          <a:xfrm>
            <a:off x="1222866" y="7480605"/>
            <a:ext cx="5477358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TOOLS &amp; TECHNOLOGIES</a:t>
            </a:r>
            <a:endParaRPr lang="en-US" dirty="0"/>
          </a:p>
        </p:txBody>
      </p:sp>
      <p:sp>
        <p:nvSpPr>
          <p:cNvPr id="10" name="Google Shape;555;p12">
            <a:extLst>
              <a:ext uri="{FF2B5EF4-FFF2-40B4-BE49-F238E27FC236}">
                <a16:creationId xmlns:a16="http://schemas.microsoft.com/office/drawing/2014/main" id="{3C10C291-C1CF-8B79-39B7-BBBFF3EC1EB4}"/>
              </a:ext>
            </a:extLst>
          </p:cNvPr>
          <p:cNvSpPr txBox="1"/>
          <p:nvPr/>
        </p:nvSpPr>
        <p:spPr>
          <a:xfrm>
            <a:off x="11081185" y="6059141"/>
            <a:ext cx="4174055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EXPECTED OUTCOMES</a:t>
            </a:r>
            <a:endParaRPr lang="en-US" dirty="0"/>
          </a:p>
        </p:txBody>
      </p:sp>
      <p:sp>
        <p:nvSpPr>
          <p:cNvPr id="11" name="Google Shape;555;p12">
            <a:extLst>
              <a:ext uri="{FF2B5EF4-FFF2-40B4-BE49-F238E27FC236}">
                <a16:creationId xmlns:a16="http://schemas.microsoft.com/office/drawing/2014/main" id="{3FDBDC01-379F-74AA-27A5-59125E7406DD}"/>
              </a:ext>
            </a:extLst>
          </p:cNvPr>
          <p:cNvSpPr txBox="1"/>
          <p:nvPr/>
        </p:nvSpPr>
        <p:spPr>
          <a:xfrm>
            <a:off x="6700224" y="7402783"/>
            <a:ext cx="4337986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FUTURE ROADMAP</a:t>
            </a:r>
            <a:endParaRPr lang="en-US" dirty="0"/>
          </a:p>
        </p:txBody>
      </p:sp>
      <p:sp>
        <p:nvSpPr>
          <p:cNvPr id="2" name="Google Shape;555;p12">
            <a:extLst>
              <a:ext uri="{FF2B5EF4-FFF2-40B4-BE49-F238E27FC236}">
                <a16:creationId xmlns:a16="http://schemas.microsoft.com/office/drawing/2014/main" id="{9D17FD1A-8B8E-A35E-F9BD-F080BE8BCF4D}"/>
              </a:ext>
            </a:extLst>
          </p:cNvPr>
          <p:cNvSpPr txBox="1"/>
          <p:nvPr/>
        </p:nvSpPr>
        <p:spPr>
          <a:xfrm>
            <a:off x="6700224" y="6059142"/>
            <a:ext cx="3432674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HOW IT WORKS</a:t>
            </a:r>
            <a:endParaRPr lang="en-US" dirty="0"/>
          </a:p>
        </p:txBody>
      </p:sp>
      <p:sp>
        <p:nvSpPr>
          <p:cNvPr id="3" name="Google Shape;555;p12">
            <a:extLst>
              <a:ext uri="{FF2B5EF4-FFF2-40B4-BE49-F238E27FC236}">
                <a16:creationId xmlns:a16="http://schemas.microsoft.com/office/drawing/2014/main" id="{5CA37E93-8421-85F1-1153-11615330118D}"/>
              </a:ext>
            </a:extLst>
          </p:cNvPr>
          <p:cNvSpPr txBox="1"/>
          <p:nvPr/>
        </p:nvSpPr>
        <p:spPr>
          <a:xfrm>
            <a:off x="11583260" y="7402782"/>
            <a:ext cx="367198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308031"/>
              </p:ext>
            </p:extLst>
          </p:nvPr>
        </p:nvGraphicFramePr>
        <p:xfrm>
          <a:off x="16002000" y="9631751"/>
          <a:ext cx="1310640" cy="655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3994718073"/>
                    </a:ext>
                  </a:extLst>
                </a:gridCol>
              </a:tblGrid>
              <a:tr h="6552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0706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3"/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605" name="Google Shape;605;p1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06" name="Google Shape;606;p13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8" name="Google Shape;608;p13"/>
          <p:cNvSpPr/>
          <p:nvPr/>
        </p:nvSpPr>
        <p:spPr>
          <a:xfrm>
            <a:off x="5215525" y="-4438040"/>
            <a:ext cx="19307741" cy="19307741"/>
          </a:xfrm>
          <a:custGeom>
            <a:avLst/>
            <a:gdLst/>
            <a:ahLst/>
            <a:cxnLst/>
            <a:rect l="l" t="t" r="r" b="b"/>
            <a:pathLst>
              <a:path w="19307741" h="19307741" extrusionOk="0">
                <a:moveTo>
                  <a:pt x="0" y="0"/>
                </a:moveTo>
                <a:lnTo>
                  <a:pt x="19307742" y="0"/>
                </a:lnTo>
                <a:lnTo>
                  <a:pt x="19307742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610" name="Google Shape;610;p13"/>
          <p:cNvGrpSpPr/>
          <p:nvPr/>
        </p:nvGrpSpPr>
        <p:grpSpPr>
          <a:xfrm>
            <a:off x="-2590841" y="8041308"/>
            <a:ext cx="4452761" cy="1774908"/>
            <a:chOff x="0" y="0"/>
            <a:chExt cx="5937015" cy="2366544"/>
          </a:xfrm>
        </p:grpSpPr>
        <p:sp>
          <p:nvSpPr>
            <p:cNvPr id="611" name="Google Shape;611;p13"/>
            <p:cNvSpPr/>
            <p:nvPr/>
          </p:nvSpPr>
          <p:spPr>
            <a:xfrm flipH="1">
              <a:off x="1456410" y="0"/>
              <a:ext cx="4480605" cy="945000"/>
            </a:xfrm>
            <a:custGeom>
              <a:avLst/>
              <a:gdLst/>
              <a:ahLst/>
              <a:cxnLst/>
              <a:rect l="l" t="t" r="r" b="b"/>
              <a:pathLst>
                <a:path w="4480605" h="945000" extrusionOk="0">
                  <a:moveTo>
                    <a:pt x="4480605" y="0"/>
                  </a:moveTo>
                  <a:lnTo>
                    <a:pt x="0" y="0"/>
                  </a:lnTo>
                  <a:lnTo>
                    <a:pt x="0" y="945000"/>
                  </a:lnTo>
                  <a:lnTo>
                    <a:pt x="4480605" y="945000"/>
                  </a:lnTo>
                  <a:lnTo>
                    <a:pt x="448060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12" name="Google Shape;612;p13"/>
            <p:cNvSpPr/>
            <p:nvPr/>
          </p:nvSpPr>
          <p:spPr>
            <a:xfrm>
              <a:off x="0" y="1196176"/>
              <a:ext cx="5489185" cy="538938"/>
            </a:xfrm>
            <a:custGeom>
              <a:avLst/>
              <a:gdLst/>
              <a:ahLst/>
              <a:cxnLst/>
              <a:rect l="l" t="t" r="r" b="b"/>
              <a:pathLst>
                <a:path w="5489185" h="538938" extrusionOk="0">
                  <a:moveTo>
                    <a:pt x="0" y="0"/>
                  </a:moveTo>
                  <a:lnTo>
                    <a:pt x="5489185" y="0"/>
                  </a:lnTo>
                  <a:lnTo>
                    <a:pt x="5489185" y="538938"/>
                  </a:lnTo>
                  <a:lnTo>
                    <a:pt x="0" y="538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13" name="Google Shape;613;p13"/>
            <p:cNvSpPr/>
            <p:nvPr/>
          </p:nvSpPr>
          <p:spPr>
            <a:xfrm>
              <a:off x="1745664" y="1735114"/>
              <a:ext cx="3902097" cy="631430"/>
            </a:xfrm>
            <a:custGeom>
              <a:avLst/>
              <a:gdLst/>
              <a:ahLst/>
              <a:cxnLst/>
              <a:rect l="l" t="t" r="r" b="b"/>
              <a:pathLst>
                <a:path w="3902097" h="631430" extrusionOk="0">
                  <a:moveTo>
                    <a:pt x="0" y="0"/>
                  </a:moveTo>
                  <a:lnTo>
                    <a:pt x="3902097" y="0"/>
                  </a:lnTo>
                  <a:lnTo>
                    <a:pt x="3902097" y="631430"/>
                  </a:lnTo>
                  <a:lnTo>
                    <a:pt x="0" y="6314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620" name="Google Shape;620;p13"/>
          <p:cNvSpPr txBox="1"/>
          <p:nvPr/>
        </p:nvSpPr>
        <p:spPr>
          <a:xfrm>
            <a:off x="1522194" y="1966292"/>
            <a:ext cx="6487186" cy="105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dirty="0"/>
          </a:p>
        </p:txBody>
      </p:sp>
      <p:grpSp>
        <p:nvGrpSpPr>
          <p:cNvPr id="622" name="Google Shape;622;p13"/>
          <p:cNvGrpSpPr/>
          <p:nvPr/>
        </p:nvGrpSpPr>
        <p:grpSpPr>
          <a:xfrm>
            <a:off x="6996127" y="9258300"/>
            <a:ext cx="3114596" cy="80027"/>
            <a:chOff x="0" y="0"/>
            <a:chExt cx="4152794" cy="106703"/>
          </a:xfrm>
        </p:grpSpPr>
        <p:grpSp>
          <p:nvGrpSpPr>
            <p:cNvPr id="623" name="Google Shape;623;p13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24" name="Google Shape;62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13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627" name="Google Shape;62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13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630" name="Google Shape;63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13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633" name="Google Shape;63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13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636" name="Google Shape;63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8" name="Google Shape;638;p13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639" name="Google Shape;63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13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642" name="Google Shape;64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13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645" name="Google Shape;64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13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648" name="Google Shape;64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13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651" name="Google Shape;65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3" name="Google Shape;653;p13"/>
          <p:cNvGrpSpPr/>
          <p:nvPr/>
        </p:nvGrpSpPr>
        <p:grpSpPr>
          <a:xfrm>
            <a:off x="15805429" y="902451"/>
            <a:ext cx="4965143" cy="1508339"/>
            <a:chOff x="0" y="0"/>
            <a:chExt cx="6620190" cy="2011119"/>
          </a:xfrm>
        </p:grpSpPr>
        <p:sp>
          <p:nvSpPr>
            <p:cNvPr id="654" name="Google Shape;654;p13"/>
            <p:cNvSpPr/>
            <p:nvPr/>
          </p:nvSpPr>
          <p:spPr>
            <a:xfrm flipH="1">
              <a:off x="475266" y="1066119"/>
              <a:ext cx="4480605" cy="945000"/>
            </a:xfrm>
            <a:custGeom>
              <a:avLst/>
              <a:gdLst/>
              <a:ahLst/>
              <a:cxnLst/>
              <a:rect l="l" t="t" r="r" b="b"/>
              <a:pathLst>
                <a:path w="4480605" h="945000" extrusionOk="0">
                  <a:moveTo>
                    <a:pt x="4480604" y="0"/>
                  </a:moveTo>
                  <a:lnTo>
                    <a:pt x="0" y="0"/>
                  </a:lnTo>
                  <a:lnTo>
                    <a:pt x="0" y="945000"/>
                  </a:lnTo>
                  <a:lnTo>
                    <a:pt x="4480604" y="945000"/>
                  </a:lnTo>
                  <a:lnTo>
                    <a:pt x="448060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5" name="Google Shape;655;p13"/>
            <p:cNvSpPr/>
            <p:nvPr/>
          </p:nvSpPr>
          <p:spPr>
            <a:xfrm>
              <a:off x="1131005" y="361961"/>
              <a:ext cx="5489185" cy="538938"/>
            </a:xfrm>
            <a:custGeom>
              <a:avLst/>
              <a:gdLst/>
              <a:ahLst/>
              <a:cxnLst/>
              <a:rect l="l" t="t" r="r" b="b"/>
              <a:pathLst>
                <a:path w="5489185" h="538938" extrusionOk="0">
                  <a:moveTo>
                    <a:pt x="0" y="0"/>
                  </a:moveTo>
                  <a:lnTo>
                    <a:pt x="5489185" y="0"/>
                  </a:lnTo>
                  <a:lnTo>
                    <a:pt x="5489185" y="538938"/>
                  </a:lnTo>
                  <a:lnTo>
                    <a:pt x="0" y="538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6" name="Google Shape;656;p13"/>
            <p:cNvSpPr/>
            <p:nvPr/>
          </p:nvSpPr>
          <p:spPr>
            <a:xfrm rot="10800000" flipH="1">
              <a:off x="0" y="0"/>
              <a:ext cx="3902097" cy="631430"/>
            </a:xfrm>
            <a:custGeom>
              <a:avLst/>
              <a:gdLst/>
              <a:ahLst/>
              <a:cxnLst/>
              <a:rect l="l" t="t" r="r" b="b"/>
              <a:pathLst>
                <a:path w="3902097" h="631430" extrusionOk="0">
                  <a:moveTo>
                    <a:pt x="0" y="631430"/>
                  </a:moveTo>
                  <a:lnTo>
                    <a:pt x="3902097" y="631430"/>
                  </a:lnTo>
                  <a:lnTo>
                    <a:pt x="3902097" y="0"/>
                  </a:lnTo>
                  <a:lnTo>
                    <a:pt x="0" y="0"/>
                  </a:lnTo>
                  <a:lnTo>
                    <a:pt x="0" y="63143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72489CD-5358-EEB0-44D7-7577CE586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853" y="3604356"/>
            <a:ext cx="1250683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Fertilizers are essential for crop yield but must be used correctly.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Overuse or wrong selection harms crops and soil.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Aim: Use AI to provide precise fertilizer recommendations based     on soil and weather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7" name="Google Shape;608;p13"/>
          <p:cNvSpPr/>
          <p:nvPr/>
        </p:nvSpPr>
        <p:spPr>
          <a:xfrm>
            <a:off x="5215525" y="-4510372"/>
            <a:ext cx="19307741" cy="19307741"/>
          </a:xfrm>
          <a:custGeom>
            <a:avLst/>
            <a:gdLst/>
            <a:ahLst/>
            <a:cxnLst/>
            <a:rect l="l" t="t" r="r" b="b"/>
            <a:pathLst>
              <a:path w="19307741" h="19307741" extrusionOk="0">
                <a:moveTo>
                  <a:pt x="0" y="0"/>
                </a:moveTo>
                <a:lnTo>
                  <a:pt x="19307742" y="0"/>
                </a:lnTo>
                <a:lnTo>
                  <a:pt x="19307742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206838"/>
              </p:ext>
            </p:extLst>
          </p:nvPr>
        </p:nvGraphicFramePr>
        <p:xfrm>
          <a:off x="16335214" y="9624447"/>
          <a:ext cx="162732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22">
                  <a:extLst>
                    <a:ext uri="{9D8B030D-6E8A-4147-A177-3AD203B41FA5}">
                      <a16:colId xmlns:a16="http://schemas.microsoft.com/office/drawing/2014/main" val="1412126306"/>
                    </a:ext>
                  </a:extLst>
                </a:gridCol>
              </a:tblGrid>
              <a:tr h="25978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31785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23"/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1384" name="Google Shape;1384;p2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385" name="Google Shape;1385;p23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7" name="Google Shape;1387;p23"/>
          <p:cNvSpPr/>
          <p:nvPr/>
        </p:nvSpPr>
        <p:spPr>
          <a:xfrm>
            <a:off x="-12617938" y="-741808"/>
            <a:ext cx="19307741" cy="19307741"/>
          </a:xfrm>
          <a:custGeom>
            <a:avLst/>
            <a:gdLst/>
            <a:ahLst/>
            <a:cxnLst/>
            <a:rect l="l" t="t" r="r" b="b"/>
            <a:pathLst>
              <a:path w="19307741" h="19307741" extrusionOk="0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388" name="Google Shape;13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83076"/>
            <a:ext cx="1277325" cy="6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5425" y="1187339"/>
            <a:ext cx="4965150" cy="1512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9" name="Google Shape;1399;p23"/>
          <p:cNvGrpSpPr/>
          <p:nvPr/>
        </p:nvGrpSpPr>
        <p:grpSpPr>
          <a:xfrm>
            <a:off x="10488671" y="9258300"/>
            <a:ext cx="3114596" cy="80027"/>
            <a:chOff x="0" y="0"/>
            <a:chExt cx="4152794" cy="106703"/>
          </a:xfrm>
        </p:grpSpPr>
        <p:grpSp>
          <p:nvGrpSpPr>
            <p:cNvPr id="1400" name="Google Shape;1400;p23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401" name="Google Shape;140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3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404" name="Google Shape;140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407" name="Google Shape;140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410" name="Google Shape;141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413" name="Google Shape;1413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416" name="Google Shape;1416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419" name="Google Shape;141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422" name="Google Shape;142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425" name="Google Shape;142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428" name="Google Shape;142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30" name="Google Shape;143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0075" y="1298225"/>
            <a:ext cx="3883275" cy="3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0;p13">
            <a:extLst>
              <a:ext uri="{FF2B5EF4-FFF2-40B4-BE49-F238E27FC236}">
                <a16:creationId xmlns:a16="http://schemas.microsoft.com/office/drawing/2014/main" id="{19AB71F0-2138-55EC-8E9F-D7F8C651FEC6}"/>
              </a:ext>
            </a:extLst>
          </p:cNvPr>
          <p:cNvSpPr txBox="1"/>
          <p:nvPr/>
        </p:nvSpPr>
        <p:spPr>
          <a:xfrm>
            <a:off x="4598561" y="67247"/>
            <a:ext cx="10004399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Problem Statement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0588CC9-79D9-E1A0-AF1E-B2A246C4B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428" y="2865776"/>
            <a:ext cx="16153147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Wrong fertilizer = ❌ low yield, ❌ soil degradation, ❌ extra cost.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No smart system currently personalizes fertilizer advice by soil and weather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We propose a solution using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hybrid AI model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Challenges in traditional farming: Over/underuse of fertilizers, cost inefficiency, environmental harm.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Lack of personalized recommendations.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200" dirty="0" smtClean="0">
              <a:solidFill>
                <a:schemeClr val="bg1"/>
              </a:solidFill>
            </a:endParaRP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200" dirty="0">
              <a:solidFill>
                <a:schemeClr val="bg1"/>
              </a:solidFill>
            </a:endParaRP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200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455996"/>
              </p:ext>
            </p:extLst>
          </p:nvPr>
        </p:nvGraphicFramePr>
        <p:xfrm>
          <a:off x="16552189" y="9330824"/>
          <a:ext cx="1452383" cy="68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383">
                  <a:extLst>
                    <a:ext uri="{9D8B030D-6E8A-4147-A177-3AD203B41FA5}">
                      <a16:colId xmlns:a16="http://schemas.microsoft.com/office/drawing/2014/main" val="3129367469"/>
                    </a:ext>
                  </a:extLst>
                </a:gridCol>
              </a:tblGrid>
              <a:tr h="68719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4011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>
          <a:extLst>
            <a:ext uri="{FF2B5EF4-FFF2-40B4-BE49-F238E27FC236}">
              <a16:creationId xmlns:a16="http://schemas.microsoft.com/office/drawing/2014/main" id="{4562837E-4F1C-DA67-EB1D-8542C6A5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3">
            <a:extLst>
              <a:ext uri="{FF2B5EF4-FFF2-40B4-BE49-F238E27FC236}">
                <a16:creationId xmlns:a16="http://schemas.microsoft.com/office/drawing/2014/main" id="{CD74F934-3CD1-DD53-67AD-9EB0A9C55BFF}"/>
              </a:ext>
            </a:extLst>
          </p:cNvPr>
          <p:cNvGrpSpPr/>
          <p:nvPr/>
        </p:nvGrpSpPr>
        <p:grpSpPr>
          <a:xfrm rot="10800000">
            <a:off x="93081" y="299803"/>
            <a:ext cx="18288000" cy="10431661"/>
            <a:chOff x="0" y="-38100"/>
            <a:chExt cx="4816593" cy="2747433"/>
          </a:xfrm>
        </p:grpSpPr>
        <p:sp>
          <p:nvSpPr>
            <p:cNvPr id="605" name="Google Shape;605;p13">
              <a:extLst>
                <a:ext uri="{FF2B5EF4-FFF2-40B4-BE49-F238E27FC236}">
                  <a16:creationId xmlns:a16="http://schemas.microsoft.com/office/drawing/2014/main" id="{93E18E8B-976C-3D12-41F6-74E44531E21F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06" name="Google Shape;606;p13">
              <a:extLst>
                <a:ext uri="{FF2B5EF4-FFF2-40B4-BE49-F238E27FC236}">
                  <a16:creationId xmlns:a16="http://schemas.microsoft.com/office/drawing/2014/main" id="{D7A86D33-32D6-D52F-34B3-6775A381F667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8" name="Google Shape;608;p13">
            <a:extLst>
              <a:ext uri="{FF2B5EF4-FFF2-40B4-BE49-F238E27FC236}">
                <a16:creationId xmlns:a16="http://schemas.microsoft.com/office/drawing/2014/main" id="{0F60E6C8-4ECF-FAB0-DDFE-AA4573379256}"/>
              </a:ext>
            </a:extLst>
          </p:cNvPr>
          <p:cNvSpPr/>
          <p:nvPr/>
        </p:nvSpPr>
        <p:spPr>
          <a:xfrm>
            <a:off x="5096081" y="-3853424"/>
            <a:ext cx="19307741" cy="19307741"/>
          </a:xfrm>
          <a:custGeom>
            <a:avLst/>
            <a:gdLst/>
            <a:ahLst/>
            <a:cxnLst/>
            <a:rect l="l" t="t" r="r" b="b"/>
            <a:pathLst>
              <a:path w="19307741" h="19307741" extrusionOk="0">
                <a:moveTo>
                  <a:pt x="0" y="0"/>
                </a:moveTo>
                <a:lnTo>
                  <a:pt x="19307742" y="0"/>
                </a:lnTo>
                <a:lnTo>
                  <a:pt x="19307742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610" name="Google Shape;610;p13">
            <a:extLst>
              <a:ext uri="{FF2B5EF4-FFF2-40B4-BE49-F238E27FC236}">
                <a16:creationId xmlns:a16="http://schemas.microsoft.com/office/drawing/2014/main" id="{BEF9F24A-3289-FD1F-0B6B-07B8631FB112}"/>
              </a:ext>
            </a:extLst>
          </p:cNvPr>
          <p:cNvGrpSpPr/>
          <p:nvPr/>
        </p:nvGrpSpPr>
        <p:grpSpPr>
          <a:xfrm>
            <a:off x="-2590841" y="8041308"/>
            <a:ext cx="4452761" cy="1774908"/>
            <a:chOff x="0" y="0"/>
            <a:chExt cx="5937015" cy="2366544"/>
          </a:xfrm>
        </p:grpSpPr>
        <p:sp>
          <p:nvSpPr>
            <p:cNvPr id="611" name="Google Shape;611;p13">
              <a:extLst>
                <a:ext uri="{FF2B5EF4-FFF2-40B4-BE49-F238E27FC236}">
                  <a16:creationId xmlns:a16="http://schemas.microsoft.com/office/drawing/2014/main" id="{AE85C4DD-58EF-7BCA-8812-DA4EECFB2BD9}"/>
                </a:ext>
              </a:extLst>
            </p:cNvPr>
            <p:cNvSpPr/>
            <p:nvPr/>
          </p:nvSpPr>
          <p:spPr>
            <a:xfrm flipH="1">
              <a:off x="1456410" y="0"/>
              <a:ext cx="4480605" cy="945000"/>
            </a:xfrm>
            <a:custGeom>
              <a:avLst/>
              <a:gdLst/>
              <a:ahLst/>
              <a:cxnLst/>
              <a:rect l="l" t="t" r="r" b="b"/>
              <a:pathLst>
                <a:path w="4480605" h="945000" extrusionOk="0">
                  <a:moveTo>
                    <a:pt x="4480605" y="0"/>
                  </a:moveTo>
                  <a:lnTo>
                    <a:pt x="0" y="0"/>
                  </a:lnTo>
                  <a:lnTo>
                    <a:pt x="0" y="945000"/>
                  </a:lnTo>
                  <a:lnTo>
                    <a:pt x="4480605" y="945000"/>
                  </a:lnTo>
                  <a:lnTo>
                    <a:pt x="448060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12" name="Google Shape;612;p13">
              <a:extLst>
                <a:ext uri="{FF2B5EF4-FFF2-40B4-BE49-F238E27FC236}">
                  <a16:creationId xmlns:a16="http://schemas.microsoft.com/office/drawing/2014/main" id="{E21565D6-4EAC-56F4-9CAC-34E787E3FB3B}"/>
                </a:ext>
              </a:extLst>
            </p:cNvPr>
            <p:cNvSpPr/>
            <p:nvPr/>
          </p:nvSpPr>
          <p:spPr>
            <a:xfrm>
              <a:off x="0" y="1196176"/>
              <a:ext cx="5489185" cy="538938"/>
            </a:xfrm>
            <a:custGeom>
              <a:avLst/>
              <a:gdLst/>
              <a:ahLst/>
              <a:cxnLst/>
              <a:rect l="l" t="t" r="r" b="b"/>
              <a:pathLst>
                <a:path w="5489185" h="538938" extrusionOk="0">
                  <a:moveTo>
                    <a:pt x="0" y="0"/>
                  </a:moveTo>
                  <a:lnTo>
                    <a:pt x="5489185" y="0"/>
                  </a:lnTo>
                  <a:lnTo>
                    <a:pt x="5489185" y="538938"/>
                  </a:lnTo>
                  <a:lnTo>
                    <a:pt x="0" y="538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13" name="Google Shape;613;p13">
              <a:extLst>
                <a:ext uri="{FF2B5EF4-FFF2-40B4-BE49-F238E27FC236}">
                  <a16:creationId xmlns:a16="http://schemas.microsoft.com/office/drawing/2014/main" id="{AB96A14C-11FF-07B4-4F8D-86257C996DD5}"/>
                </a:ext>
              </a:extLst>
            </p:cNvPr>
            <p:cNvSpPr/>
            <p:nvPr/>
          </p:nvSpPr>
          <p:spPr>
            <a:xfrm>
              <a:off x="1745664" y="1735114"/>
              <a:ext cx="3902097" cy="631430"/>
            </a:xfrm>
            <a:custGeom>
              <a:avLst/>
              <a:gdLst/>
              <a:ahLst/>
              <a:cxnLst/>
              <a:rect l="l" t="t" r="r" b="b"/>
              <a:pathLst>
                <a:path w="3902097" h="631430" extrusionOk="0">
                  <a:moveTo>
                    <a:pt x="0" y="0"/>
                  </a:moveTo>
                  <a:lnTo>
                    <a:pt x="3902097" y="0"/>
                  </a:lnTo>
                  <a:lnTo>
                    <a:pt x="3902097" y="631430"/>
                  </a:lnTo>
                  <a:lnTo>
                    <a:pt x="0" y="6314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620" name="Google Shape;620;p13">
            <a:extLst>
              <a:ext uri="{FF2B5EF4-FFF2-40B4-BE49-F238E27FC236}">
                <a16:creationId xmlns:a16="http://schemas.microsoft.com/office/drawing/2014/main" id="{763DDB53-0447-381B-1D47-B559E9BE3F98}"/>
              </a:ext>
            </a:extLst>
          </p:cNvPr>
          <p:cNvSpPr txBox="1"/>
          <p:nvPr/>
        </p:nvSpPr>
        <p:spPr>
          <a:xfrm>
            <a:off x="1522194" y="1966292"/>
            <a:ext cx="6487186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lang="en-US" dirty="0"/>
          </a:p>
        </p:txBody>
      </p:sp>
      <p:grpSp>
        <p:nvGrpSpPr>
          <p:cNvPr id="622" name="Google Shape;622;p13">
            <a:extLst>
              <a:ext uri="{FF2B5EF4-FFF2-40B4-BE49-F238E27FC236}">
                <a16:creationId xmlns:a16="http://schemas.microsoft.com/office/drawing/2014/main" id="{B0171454-AE97-541D-F0D6-2F2438621BEA}"/>
              </a:ext>
            </a:extLst>
          </p:cNvPr>
          <p:cNvGrpSpPr/>
          <p:nvPr/>
        </p:nvGrpSpPr>
        <p:grpSpPr>
          <a:xfrm>
            <a:off x="6996127" y="9258300"/>
            <a:ext cx="3114596" cy="80027"/>
            <a:chOff x="0" y="0"/>
            <a:chExt cx="4152794" cy="106703"/>
          </a:xfrm>
        </p:grpSpPr>
        <p:grpSp>
          <p:nvGrpSpPr>
            <p:cNvPr id="623" name="Google Shape;623;p13">
              <a:extLst>
                <a:ext uri="{FF2B5EF4-FFF2-40B4-BE49-F238E27FC236}">
                  <a16:creationId xmlns:a16="http://schemas.microsoft.com/office/drawing/2014/main" id="{36965A4F-E9D0-3D98-5D63-FE5BCAD02141}"/>
                </a:ext>
              </a:extLst>
            </p:cNvPr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24" name="Google Shape;624;p13">
                <a:extLst>
                  <a:ext uri="{FF2B5EF4-FFF2-40B4-BE49-F238E27FC236}">
                    <a16:creationId xmlns:a16="http://schemas.microsoft.com/office/drawing/2014/main" id="{0D36004D-03BB-7489-0539-32FDEEFE049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3">
                <a:extLst>
                  <a:ext uri="{FF2B5EF4-FFF2-40B4-BE49-F238E27FC236}">
                    <a16:creationId xmlns:a16="http://schemas.microsoft.com/office/drawing/2014/main" id="{A0AA6E5F-AB4E-0BC7-9741-04989007FC82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13">
              <a:extLst>
                <a:ext uri="{FF2B5EF4-FFF2-40B4-BE49-F238E27FC236}">
                  <a16:creationId xmlns:a16="http://schemas.microsoft.com/office/drawing/2014/main" id="{30CDA7A1-4999-2FC3-80FC-197F5F15EE89}"/>
                </a:ext>
              </a:extLst>
            </p:cNvPr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627" name="Google Shape;627;p13">
                <a:extLst>
                  <a:ext uri="{FF2B5EF4-FFF2-40B4-BE49-F238E27FC236}">
                    <a16:creationId xmlns:a16="http://schemas.microsoft.com/office/drawing/2014/main" id="{462A5548-44A6-CD5F-B5DA-EE9054F1A51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3">
                <a:extLst>
                  <a:ext uri="{FF2B5EF4-FFF2-40B4-BE49-F238E27FC236}">
                    <a16:creationId xmlns:a16="http://schemas.microsoft.com/office/drawing/2014/main" id="{756825DE-26B7-3616-72F0-23E1DAF5B2E8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13">
              <a:extLst>
                <a:ext uri="{FF2B5EF4-FFF2-40B4-BE49-F238E27FC236}">
                  <a16:creationId xmlns:a16="http://schemas.microsoft.com/office/drawing/2014/main" id="{3FAFB3EE-8F31-DAC4-96B1-F3BFB635C2A6}"/>
                </a:ext>
              </a:extLst>
            </p:cNvPr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630" name="Google Shape;630;p13">
                <a:extLst>
                  <a:ext uri="{FF2B5EF4-FFF2-40B4-BE49-F238E27FC236}">
                    <a16:creationId xmlns:a16="http://schemas.microsoft.com/office/drawing/2014/main" id="{BB77F37A-2B92-AE37-31F3-BBFD87D15BF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3">
                <a:extLst>
                  <a:ext uri="{FF2B5EF4-FFF2-40B4-BE49-F238E27FC236}">
                    <a16:creationId xmlns:a16="http://schemas.microsoft.com/office/drawing/2014/main" id="{799E2FD5-447F-5066-7472-89AC40DE4290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13">
              <a:extLst>
                <a:ext uri="{FF2B5EF4-FFF2-40B4-BE49-F238E27FC236}">
                  <a16:creationId xmlns:a16="http://schemas.microsoft.com/office/drawing/2014/main" id="{89DA23BD-A086-1B95-D286-7FBA750A4117}"/>
                </a:ext>
              </a:extLst>
            </p:cNvPr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633" name="Google Shape;633;p13">
                <a:extLst>
                  <a:ext uri="{FF2B5EF4-FFF2-40B4-BE49-F238E27FC236}">
                    <a16:creationId xmlns:a16="http://schemas.microsoft.com/office/drawing/2014/main" id="{B268D036-4F9F-E610-FE18-609F149BBB3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3">
                <a:extLst>
                  <a:ext uri="{FF2B5EF4-FFF2-40B4-BE49-F238E27FC236}">
                    <a16:creationId xmlns:a16="http://schemas.microsoft.com/office/drawing/2014/main" id="{6EB5828A-463F-1E35-1A66-D3B6BC9E75F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13">
              <a:extLst>
                <a:ext uri="{FF2B5EF4-FFF2-40B4-BE49-F238E27FC236}">
                  <a16:creationId xmlns:a16="http://schemas.microsoft.com/office/drawing/2014/main" id="{C254E5E8-C6B7-87A5-28C6-152C51E28DEE}"/>
                </a:ext>
              </a:extLst>
            </p:cNvPr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636" name="Google Shape;636;p13">
                <a:extLst>
                  <a:ext uri="{FF2B5EF4-FFF2-40B4-BE49-F238E27FC236}">
                    <a16:creationId xmlns:a16="http://schemas.microsoft.com/office/drawing/2014/main" id="{D34D7D8A-666C-2D9B-4E12-5068E18F977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3">
                <a:extLst>
                  <a:ext uri="{FF2B5EF4-FFF2-40B4-BE49-F238E27FC236}">
                    <a16:creationId xmlns:a16="http://schemas.microsoft.com/office/drawing/2014/main" id="{DE0EBCE6-B764-4428-72FC-C6EB451AF0D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8" name="Google Shape;638;p13">
              <a:extLst>
                <a:ext uri="{FF2B5EF4-FFF2-40B4-BE49-F238E27FC236}">
                  <a16:creationId xmlns:a16="http://schemas.microsoft.com/office/drawing/2014/main" id="{5D86FB06-72EC-38B0-F802-1E3AB15360E3}"/>
                </a:ext>
              </a:extLst>
            </p:cNvPr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639" name="Google Shape;639;p13">
                <a:extLst>
                  <a:ext uri="{FF2B5EF4-FFF2-40B4-BE49-F238E27FC236}">
                    <a16:creationId xmlns:a16="http://schemas.microsoft.com/office/drawing/2014/main" id="{B1D5AFCE-6F52-5C39-908D-1F917BB261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3">
                <a:extLst>
                  <a:ext uri="{FF2B5EF4-FFF2-40B4-BE49-F238E27FC236}">
                    <a16:creationId xmlns:a16="http://schemas.microsoft.com/office/drawing/2014/main" id="{361C26B9-4F3E-CC74-641E-942D47BA3C3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13">
              <a:extLst>
                <a:ext uri="{FF2B5EF4-FFF2-40B4-BE49-F238E27FC236}">
                  <a16:creationId xmlns:a16="http://schemas.microsoft.com/office/drawing/2014/main" id="{DEEDD7EB-28A3-14AA-FFFD-FB28F7B49122}"/>
                </a:ext>
              </a:extLst>
            </p:cNvPr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642" name="Google Shape;642;p13">
                <a:extLst>
                  <a:ext uri="{FF2B5EF4-FFF2-40B4-BE49-F238E27FC236}">
                    <a16:creationId xmlns:a16="http://schemas.microsoft.com/office/drawing/2014/main" id="{09C77DE7-F060-C403-E431-EB34FA166E4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3">
                <a:extLst>
                  <a:ext uri="{FF2B5EF4-FFF2-40B4-BE49-F238E27FC236}">
                    <a16:creationId xmlns:a16="http://schemas.microsoft.com/office/drawing/2014/main" id="{1E680948-5D45-4793-02F5-FC78A4BC9EC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13">
              <a:extLst>
                <a:ext uri="{FF2B5EF4-FFF2-40B4-BE49-F238E27FC236}">
                  <a16:creationId xmlns:a16="http://schemas.microsoft.com/office/drawing/2014/main" id="{304EACE2-E348-B254-2F95-C0B1C23CC978}"/>
                </a:ext>
              </a:extLst>
            </p:cNvPr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645" name="Google Shape;645;p13">
                <a:extLst>
                  <a:ext uri="{FF2B5EF4-FFF2-40B4-BE49-F238E27FC236}">
                    <a16:creationId xmlns:a16="http://schemas.microsoft.com/office/drawing/2014/main" id="{888B37FF-CBB0-4F6A-589F-45599A70F44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3">
                <a:extLst>
                  <a:ext uri="{FF2B5EF4-FFF2-40B4-BE49-F238E27FC236}">
                    <a16:creationId xmlns:a16="http://schemas.microsoft.com/office/drawing/2014/main" id="{0E1F8F63-AA73-BBE4-8F6C-95303DE35CA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13">
              <a:extLst>
                <a:ext uri="{FF2B5EF4-FFF2-40B4-BE49-F238E27FC236}">
                  <a16:creationId xmlns:a16="http://schemas.microsoft.com/office/drawing/2014/main" id="{98D27248-CD08-ADD6-92B6-E6F46DBAEE52}"/>
                </a:ext>
              </a:extLst>
            </p:cNvPr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648" name="Google Shape;648;p13">
                <a:extLst>
                  <a:ext uri="{FF2B5EF4-FFF2-40B4-BE49-F238E27FC236}">
                    <a16:creationId xmlns:a16="http://schemas.microsoft.com/office/drawing/2014/main" id="{C79297DB-2316-89B8-6E13-3E415AAAF1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3">
                <a:extLst>
                  <a:ext uri="{FF2B5EF4-FFF2-40B4-BE49-F238E27FC236}">
                    <a16:creationId xmlns:a16="http://schemas.microsoft.com/office/drawing/2014/main" id="{AECD0EF2-7340-1F05-98A5-BAA0B499A9A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13">
              <a:extLst>
                <a:ext uri="{FF2B5EF4-FFF2-40B4-BE49-F238E27FC236}">
                  <a16:creationId xmlns:a16="http://schemas.microsoft.com/office/drawing/2014/main" id="{B125468E-778A-0AA0-2A1B-B17C02F8F911}"/>
                </a:ext>
              </a:extLst>
            </p:cNvPr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651" name="Google Shape;651;p13">
                <a:extLst>
                  <a:ext uri="{FF2B5EF4-FFF2-40B4-BE49-F238E27FC236}">
                    <a16:creationId xmlns:a16="http://schemas.microsoft.com/office/drawing/2014/main" id="{ED2BA4BF-E63A-0BAA-F37D-8588C899D2C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3">
                <a:extLst>
                  <a:ext uri="{FF2B5EF4-FFF2-40B4-BE49-F238E27FC236}">
                    <a16:creationId xmlns:a16="http://schemas.microsoft.com/office/drawing/2014/main" id="{189DC53A-19FF-E2FC-03FB-EFE912B3D88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3" name="Google Shape;653;p13">
            <a:extLst>
              <a:ext uri="{FF2B5EF4-FFF2-40B4-BE49-F238E27FC236}">
                <a16:creationId xmlns:a16="http://schemas.microsoft.com/office/drawing/2014/main" id="{30C1BC9B-7728-646C-A53A-BF19C417939A}"/>
              </a:ext>
            </a:extLst>
          </p:cNvPr>
          <p:cNvGrpSpPr/>
          <p:nvPr/>
        </p:nvGrpSpPr>
        <p:grpSpPr>
          <a:xfrm>
            <a:off x="15805429" y="902451"/>
            <a:ext cx="4965143" cy="1508339"/>
            <a:chOff x="0" y="0"/>
            <a:chExt cx="6620190" cy="2011119"/>
          </a:xfrm>
        </p:grpSpPr>
        <p:sp>
          <p:nvSpPr>
            <p:cNvPr id="654" name="Google Shape;654;p13">
              <a:extLst>
                <a:ext uri="{FF2B5EF4-FFF2-40B4-BE49-F238E27FC236}">
                  <a16:creationId xmlns:a16="http://schemas.microsoft.com/office/drawing/2014/main" id="{15CB819D-767C-D747-CE44-C157D380F90E}"/>
                </a:ext>
              </a:extLst>
            </p:cNvPr>
            <p:cNvSpPr/>
            <p:nvPr/>
          </p:nvSpPr>
          <p:spPr>
            <a:xfrm flipH="1">
              <a:off x="475266" y="1066119"/>
              <a:ext cx="4480605" cy="945000"/>
            </a:xfrm>
            <a:custGeom>
              <a:avLst/>
              <a:gdLst/>
              <a:ahLst/>
              <a:cxnLst/>
              <a:rect l="l" t="t" r="r" b="b"/>
              <a:pathLst>
                <a:path w="4480605" h="945000" extrusionOk="0">
                  <a:moveTo>
                    <a:pt x="4480604" y="0"/>
                  </a:moveTo>
                  <a:lnTo>
                    <a:pt x="0" y="0"/>
                  </a:lnTo>
                  <a:lnTo>
                    <a:pt x="0" y="945000"/>
                  </a:lnTo>
                  <a:lnTo>
                    <a:pt x="4480604" y="945000"/>
                  </a:lnTo>
                  <a:lnTo>
                    <a:pt x="448060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5" name="Google Shape;655;p13">
              <a:extLst>
                <a:ext uri="{FF2B5EF4-FFF2-40B4-BE49-F238E27FC236}">
                  <a16:creationId xmlns:a16="http://schemas.microsoft.com/office/drawing/2014/main" id="{1AC82648-B333-398C-E590-E5795D6346C1}"/>
                </a:ext>
              </a:extLst>
            </p:cNvPr>
            <p:cNvSpPr/>
            <p:nvPr/>
          </p:nvSpPr>
          <p:spPr>
            <a:xfrm>
              <a:off x="1131005" y="361961"/>
              <a:ext cx="5489185" cy="538938"/>
            </a:xfrm>
            <a:custGeom>
              <a:avLst/>
              <a:gdLst/>
              <a:ahLst/>
              <a:cxnLst/>
              <a:rect l="l" t="t" r="r" b="b"/>
              <a:pathLst>
                <a:path w="5489185" h="538938" extrusionOk="0">
                  <a:moveTo>
                    <a:pt x="0" y="0"/>
                  </a:moveTo>
                  <a:lnTo>
                    <a:pt x="5489185" y="0"/>
                  </a:lnTo>
                  <a:lnTo>
                    <a:pt x="5489185" y="538938"/>
                  </a:lnTo>
                  <a:lnTo>
                    <a:pt x="0" y="538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6" name="Google Shape;656;p13">
              <a:extLst>
                <a:ext uri="{FF2B5EF4-FFF2-40B4-BE49-F238E27FC236}">
                  <a16:creationId xmlns:a16="http://schemas.microsoft.com/office/drawing/2014/main" id="{C5B0265C-76E5-291E-0A18-1B100DF23C4D}"/>
                </a:ext>
              </a:extLst>
            </p:cNvPr>
            <p:cNvSpPr/>
            <p:nvPr/>
          </p:nvSpPr>
          <p:spPr>
            <a:xfrm rot="10800000" flipH="1">
              <a:off x="0" y="0"/>
              <a:ext cx="3902097" cy="631430"/>
            </a:xfrm>
            <a:custGeom>
              <a:avLst/>
              <a:gdLst/>
              <a:ahLst/>
              <a:cxnLst/>
              <a:rect l="l" t="t" r="r" b="b"/>
              <a:pathLst>
                <a:path w="3902097" h="631430" extrusionOk="0">
                  <a:moveTo>
                    <a:pt x="0" y="631430"/>
                  </a:moveTo>
                  <a:lnTo>
                    <a:pt x="3902097" y="631430"/>
                  </a:lnTo>
                  <a:lnTo>
                    <a:pt x="3902097" y="0"/>
                  </a:lnTo>
                  <a:lnTo>
                    <a:pt x="0" y="0"/>
                  </a:lnTo>
                  <a:lnTo>
                    <a:pt x="0" y="63143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566E5EA-25B5-8F8D-7A0C-D45AA9F0A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980" y="4009435"/>
            <a:ext cx="9504525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Agriculture = backbone of many economies.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AI can: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Boost yield 🌾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Save cost 💰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Protect the environment 🌱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Empowering farmers through data-driven insights.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56481"/>
              </p:ext>
            </p:extLst>
          </p:nvPr>
        </p:nvGraphicFramePr>
        <p:xfrm>
          <a:off x="16161878" y="9816216"/>
          <a:ext cx="1800657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657">
                  <a:extLst>
                    <a:ext uri="{9D8B030D-6E8A-4147-A177-3AD203B41FA5}">
                      <a16:colId xmlns:a16="http://schemas.microsoft.com/office/drawing/2014/main" val="3321930070"/>
                    </a:ext>
                  </a:extLst>
                </a:gridCol>
              </a:tblGrid>
              <a:tr h="47078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830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8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>
          <a:extLst>
            <a:ext uri="{FF2B5EF4-FFF2-40B4-BE49-F238E27FC236}">
              <a16:creationId xmlns:a16="http://schemas.microsoft.com/office/drawing/2014/main" id="{DB0ABA42-B1F5-4764-7315-A105A8EEA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23">
            <a:extLst>
              <a:ext uri="{FF2B5EF4-FFF2-40B4-BE49-F238E27FC236}">
                <a16:creationId xmlns:a16="http://schemas.microsoft.com/office/drawing/2014/main" id="{44346520-1DA8-1D1A-5CFB-E682BC90EA1D}"/>
              </a:ext>
            </a:extLst>
          </p:cNvPr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1384" name="Google Shape;1384;p23">
              <a:extLst>
                <a:ext uri="{FF2B5EF4-FFF2-40B4-BE49-F238E27FC236}">
                  <a16:creationId xmlns:a16="http://schemas.microsoft.com/office/drawing/2014/main" id="{99BDCE40-60FC-13EA-BA8B-7790F1514E49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385" name="Google Shape;1385;p23">
              <a:extLst>
                <a:ext uri="{FF2B5EF4-FFF2-40B4-BE49-F238E27FC236}">
                  <a16:creationId xmlns:a16="http://schemas.microsoft.com/office/drawing/2014/main" id="{DB2AF364-4F37-E09F-AFB2-A48C0BD6DC8C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7" name="Google Shape;1387;p23">
            <a:extLst>
              <a:ext uri="{FF2B5EF4-FFF2-40B4-BE49-F238E27FC236}">
                <a16:creationId xmlns:a16="http://schemas.microsoft.com/office/drawing/2014/main" id="{6CF39B64-181D-3771-252E-671C935F3B84}"/>
              </a:ext>
            </a:extLst>
          </p:cNvPr>
          <p:cNvSpPr/>
          <p:nvPr/>
        </p:nvSpPr>
        <p:spPr>
          <a:xfrm>
            <a:off x="-12561872" y="-315544"/>
            <a:ext cx="19307741" cy="19307741"/>
          </a:xfrm>
          <a:custGeom>
            <a:avLst/>
            <a:gdLst/>
            <a:ahLst/>
            <a:cxnLst/>
            <a:rect l="l" t="t" r="r" b="b"/>
            <a:pathLst>
              <a:path w="19307741" h="19307741" extrusionOk="0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388" name="Google Shape;1388;p23">
            <a:extLst>
              <a:ext uri="{FF2B5EF4-FFF2-40B4-BE49-F238E27FC236}">
                <a16:creationId xmlns:a16="http://schemas.microsoft.com/office/drawing/2014/main" id="{5015D880-34CE-CDEE-674E-655B958BEE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83076"/>
            <a:ext cx="1277325" cy="6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23">
            <a:extLst>
              <a:ext uri="{FF2B5EF4-FFF2-40B4-BE49-F238E27FC236}">
                <a16:creationId xmlns:a16="http://schemas.microsoft.com/office/drawing/2014/main" id="{7B6DCB71-81CE-078A-1329-50F61F6D62E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5425" y="1187339"/>
            <a:ext cx="4965150" cy="1512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9" name="Google Shape;1399;p23">
            <a:extLst>
              <a:ext uri="{FF2B5EF4-FFF2-40B4-BE49-F238E27FC236}">
                <a16:creationId xmlns:a16="http://schemas.microsoft.com/office/drawing/2014/main" id="{90C70E2D-B51F-8F14-5FC7-A7D4EA0E4E8E}"/>
              </a:ext>
            </a:extLst>
          </p:cNvPr>
          <p:cNvGrpSpPr/>
          <p:nvPr/>
        </p:nvGrpSpPr>
        <p:grpSpPr>
          <a:xfrm>
            <a:off x="10488671" y="9258300"/>
            <a:ext cx="3114596" cy="80027"/>
            <a:chOff x="0" y="0"/>
            <a:chExt cx="4152794" cy="106703"/>
          </a:xfrm>
        </p:grpSpPr>
        <p:grpSp>
          <p:nvGrpSpPr>
            <p:cNvPr id="1400" name="Google Shape;1400;p23">
              <a:extLst>
                <a:ext uri="{FF2B5EF4-FFF2-40B4-BE49-F238E27FC236}">
                  <a16:creationId xmlns:a16="http://schemas.microsoft.com/office/drawing/2014/main" id="{F83187CC-5045-06AD-ECAD-C092A8A990A3}"/>
                </a:ext>
              </a:extLst>
            </p:cNvPr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401" name="Google Shape;1401;p23">
                <a:extLst>
                  <a:ext uri="{FF2B5EF4-FFF2-40B4-BE49-F238E27FC236}">
                    <a16:creationId xmlns:a16="http://schemas.microsoft.com/office/drawing/2014/main" id="{D7F76520-74B7-1EFC-8BF4-3ED430A95D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3">
                <a:extLst>
                  <a:ext uri="{FF2B5EF4-FFF2-40B4-BE49-F238E27FC236}">
                    <a16:creationId xmlns:a16="http://schemas.microsoft.com/office/drawing/2014/main" id="{6C03ED29-829C-8101-5227-6733A947882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3">
              <a:extLst>
                <a:ext uri="{FF2B5EF4-FFF2-40B4-BE49-F238E27FC236}">
                  <a16:creationId xmlns:a16="http://schemas.microsoft.com/office/drawing/2014/main" id="{BC1DE251-E5A4-A97D-B006-7991220F854F}"/>
                </a:ext>
              </a:extLst>
            </p:cNvPr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404" name="Google Shape;1404;p23">
                <a:extLst>
                  <a:ext uri="{FF2B5EF4-FFF2-40B4-BE49-F238E27FC236}">
                    <a16:creationId xmlns:a16="http://schemas.microsoft.com/office/drawing/2014/main" id="{E8ED8BF3-FF7C-2E49-B938-B895330C299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3">
                <a:extLst>
                  <a:ext uri="{FF2B5EF4-FFF2-40B4-BE49-F238E27FC236}">
                    <a16:creationId xmlns:a16="http://schemas.microsoft.com/office/drawing/2014/main" id="{39C3B797-D2CE-2248-43A9-8AE44303FD2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>
              <a:extLst>
                <a:ext uri="{FF2B5EF4-FFF2-40B4-BE49-F238E27FC236}">
                  <a16:creationId xmlns:a16="http://schemas.microsoft.com/office/drawing/2014/main" id="{5086FEC1-0862-B5C6-D501-4C2140489E49}"/>
                </a:ext>
              </a:extLst>
            </p:cNvPr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407" name="Google Shape;1407;p23">
                <a:extLst>
                  <a:ext uri="{FF2B5EF4-FFF2-40B4-BE49-F238E27FC236}">
                    <a16:creationId xmlns:a16="http://schemas.microsoft.com/office/drawing/2014/main" id="{64FB4BFA-8C5D-478D-927D-A9DB975C5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3">
                <a:extLst>
                  <a:ext uri="{FF2B5EF4-FFF2-40B4-BE49-F238E27FC236}">
                    <a16:creationId xmlns:a16="http://schemas.microsoft.com/office/drawing/2014/main" id="{3A19302F-B41F-A07E-7DA0-1905EE77603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>
              <a:extLst>
                <a:ext uri="{FF2B5EF4-FFF2-40B4-BE49-F238E27FC236}">
                  <a16:creationId xmlns:a16="http://schemas.microsoft.com/office/drawing/2014/main" id="{261341EF-8AEE-1CC1-F3E2-D9963CD297A7}"/>
                </a:ext>
              </a:extLst>
            </p:cNvPr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410" name="Google Shape;1410;p23">
                <a:extLst>
                  <a:ext uri="{FF2B5EF4-FFF2-40B4-BE49-F238E27FC236}">
                    <a16:creationId xmlns:a16="http://schemas.microsoft.com/office/drawing/2014/main" id="{44775D1A-7C9A-407D-BAE9-846EFB7D163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3">
                <a:extLst>
                  <a:ext uri="{FF2B5EF4-FFF2-40B4-BE49-F238E27FC236}">
                    <a16:creationId xmlns:a16="http://schemas.microsoft.com/office/drawing/2014/main" id="{8A6EA1B9-3547-9EDD-A3DA-AD9324143757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>
              <a:extLst>
                <a:ext uri="{FF2B5EF4-FFF2-40B4-BE49-F238E27FC236}">
                  <a16:creationId xmlns:a16="http://schemas.microsoft.com/office/drawing/2014/main" id="{FBB8EB6F-B89B-309F-A20C-F7535F979E94}"/>
                </a:ext>
              </a:extLst>
            </p:cNvPr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413" name="Google Shape;1413;p23">
                <a:extLst>
                  <a:ext uri="{FF2B5EF4-FFF2-40B4-BE49-F238E27FC236}">
                    <a16:creationId xmlns:a16="http://schemas.microsoft.com/office/drawing/2014/main" id="{8680F8DA-E451-13AD-B4D0-8F2E8C1B72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3">
                <a:extLst>
                  <a:ext uri="{FF2B5EF4-FFF2-40B4-BE49-F238E27FC236}">
                    <a16:creationId xmlns:a16="http://schemas.microsoft.com/office/drawing/2014/main" id="{29D0C6B7-A6A1-5670-A410-7A756000661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>
              <a:extLst>
                <a:ext uri="{FF2B5EF4-FFF2-40B4-BE49-F238E27FC236}">
                  <a16:creationId xmlns:a16="http://schemas.microsoft.com/office/drawing/2014/main" id="{FE0909DB-7DC7-3862-5EEB-FF6B3C324AF1}"/>
                </a:ext>
              </a:extLst>
            </p:cNvPr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416" name="Google Shape;1416;p23">
                <a:extLst>
                  <a:ext uri="{FF2B5EF4-FFF2-40B4-BE49-F238E27FC236}">
                    <a16:creationId xmlns:a16="http://schemas.microsoft.com/office/drawing/2014/main" id="{4C0BBEDF-3B43-4A21-CE3E-19F0065E6D0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3">
                <a:extLst>
                  <a:ext uri="{FF2B5EF4-FFF2-40B4-BE49-F238E27FC236}">
                    <a16:creationId xmlns:a16="http://schemas.microsoft.com/office/drawing/2014/main" id="{A93E23AC-1F7F-6DD1-E010-04C58D7BAE70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>
              <a:extLst>
                <a:ext uri="{FF2B5EF4-FFF2-40B4-BE49-F238E27FC236}">
                  <a16:creationId xmlns:a16="http://schemas.microsoft.com/office/drawing/2014/main" id="{329F2CDD-F2D6-09F4-B0FB-2AA8C0B24819}"/>
                </a:ext>
              </a:extLst>
            </p:cNvPr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419" name="Google Shape;1419;p23">
                <a:extLst>
                  <a:ext uri="{FF2B5EF4-FFF2-40B4-BE49-F238E27FC236}">
                    <a16:creationId xmlns:a16="http://schemas.microsoft.com/office/drawing/2014/main" id="{6CA4DFBD-A755-CCA2-1189-578A9B3286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3">
                <a:extLst>
                  <a:ext uri="{FF2B5EF4-FFF2-40B4-BE49-F238E27FC236}">
                    <a16:creationId xmlns:a16="http://schemas.microsoft.com/office/drawing/2014/main" id="{6C1546A4-C419-1EEC-43EB-A6BDA6BD5CE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>
              <a:extLst>
                <a:ext uri="{FF2B5EF4-FFF2-40B4-BE49-F238E27FC236}">
                  <a16:creationId xmlns:a16="http://schemas.microsoft.com/office/drawing/2014/main" id="{82CB2A21-5211-B9D3-89EA-7DE3B710F377}"/>
                </a:ext>
              </a:extLst>
            </p:cNvPr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422" name="Google Shape;1422;p23">
                <a:extLst>
                  <a:ext uri="{FF2B5EF4-FFF2-40B4-BE49-F238E27FC236}">
                    <a16:creationId xmlns:a16="http://schemas.microsoft.com/office/drawing/2014/main" id="{82CBFE35-39AB-EFA7-B30D-5944C941888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3">
                <a:extLst>
                  <a:ext uri="{FF2B5EF4-FFF2-40B4-BE49-F238E27FC236}">
                    <a16:creationId xmlns:a16="http://schemas.microsoft.com/office/drawing/2014/main" id="{04346C17-10F2-44F8-E542-B06DA91F91D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>
              <a:extLst>
                <a:ext uri="{FF2B5EF4-FFF2-40B4-BE49-F238E27FC236}">
                  <a16:creationId xmlns:a16="http://schemas.microsoft.com/office/drawing/2014/main" id="{72828367-72D6-092C-A287-E49DC616360B}"/>
                </a:ext>
              </a:extLst>
            </p:cNvPr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425" name="Google Shape;1425;p23">
                <a:extLst>
                  <a:ext uri="{FF2B5EF4-FFF2-40B4-BE49-F238E27FC236}">
                    <a16:creationId xmlns:a16="http://schemas.microsoft.com/office/drawing/2014/main" id="{39F76CA6-3552-3ABB-6F1B-C940BDF9C53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3">
                <a:extLst>
                  <a:ext uri="{FF2B5EF4-FFF2-40B4-BE49-F238E27FC236}">
                    <a16:creationId xmlns:a16="http://schemas.microsoft.com/office/drawing/2014/main" id="{FB4BF373-CAAC-7C33-F8E5-FA764586EFBC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>
              <a:extLst>
                <a:ext uri="{FF2B5EF4-FFF2-40B4-BE49-F238E27FC236}">
                  <a16:creationId xmlns:a16="http://schemas.microsoft.com/office/drawing/2014/main" id="{1B8336FC-6FE0-EC54-25B5-E91A15D0517E}"/>
                </a:ext>
              </a:extLst>
            </p:cNvPr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428" name="Google Shape;1428;p23">
                <a:extLst>
                  <a:ext uri="{FF2B5EF4-FFF2-40B4-BE49-F238E27FC236}">
                    <a16:creationId xmlns:a16="http://schemas.microsoft.com/office/drawing/2014/main" id="{C4DD5416-1070-3770-1CEC-83F0C26C42B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3">
                <a:extLst>
                  <a:ext uri="{FF2B5EF4-FFF2-40B4-BE49-F238E27FC236}">
                    <a16:creationId xmlns:a16="http://schemas.microsoft.com/office/drawing/2014/main" id="{A9B629A9-A406-DF07-3851-3FD43A0DF65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30" name="Google Shape;1430;p23">
            <a:extLst>
              <a:ext uri="{FF2B5EF4-FFF2-40B4-BE49-F238E27FC236}">
                <a16:creationId xmlns:a16="http://schemas.microsoft.com/office/drawing/2014/main" id="{0F2DE342-9C05-2849-D6A1-94B5C8D7AC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0075" y="1298225"/>
            <a:ext cx="3883275" cy="3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0;p13">
            <a:extLst>
              <a:ext uri="{FF2B5EF4-FFF2-40B4-BE49-F238E27FC236}">
                <a16:creationId xmlns:a16="http://schemas.microsoft.com/office/drawing/2014/main" id="{DC9C1A45-61B6-22DB-AF06-D7B17BC2D93B}"/>
              </a:ext>
            </a:extLst>
          </p:cNvPr>
          <p:cNvSpPr txBox="1"/>
          <p:nvPr/>
        </p:nvSpPr>
        <p:spPr>
          <a:xfrm>
            <a:off x="3917792" y="1943701"/>
            <a:ext cx="10004399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>
                <a:solidFill>
                  <a:srgbClr val="60C7F6"/>
                </a:solidFill>
                <a:latin typeface="Oswald"/>
                <a:sym typeface="Oswald"/>
              </a:rPr>
              <a:t>Key Features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83F5A5-0AD4-8E59-02E1-1363C23A0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5663" y="4667183"/>
            <a:ext cx="1361191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Farmer Portal: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Track fields, recommendations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Premium Services: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Weather forecasting, irrigation 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Resources: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Guides, research papers</a:t>
            </a:r>
          </a:p>
        </p:txBody>
      </p:sp>
      <p:sp>
        <p:nvSpPr>
          <p:cNvPr id="42" name="Google Shape;608;p13">
            <a:extLst>
              <a:ext uri="{FF2B5EF4-FFF2-40B4-BE49-F238E27FC236}">
                <a16:creationId xmlns:a16="http://schemas.microsoft.com/office/drawing/2014/main" id="{0F60E6C8-4ECF-FAB0-DDFE-AA4573379256}"/>
              </a:ext>
            </a:extLst>
          </p:cNvPr>
          <p:cNvSpPr/>
          <p:nvPr/>
        </p:nvSpPr>
        <p:spPr>
          <a:xfrm>
            <a:off x="5096081" y="-3853424"/>
            <a:ext cx="19307741" cy="19307741"/>
          </a:xfrm>
          <a:custGeom>
            <a:avLst/>
            <a:gdLst/>
            <a:ahLst/>
            <a:cxnLst/>
            <a:rect l="l" t="t" r="r" b="b"/>
            <a:pathLst>
              <a:path w="19307741" h="19307741" extrusionOk="0">
                <a:moveTo>
                  <a:pt x="0" y="0"/>
                </a:moveTo>
                <a:lnTo>
                  <a:pt x="19307742" y="0"/>
                </a:lnTo>
                <a:lnTo>
                  <a:pt x="19307742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41479"/>
              </p:ext>
            </p:extLst>
          </p:nvPr>
        </p:nvGraphicFramePr>
        <p:xfrm>
          <a:off x="16583186" y="9653870"/>
          <a:ext cx="1394848" cy="633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848">
                  <a:extLst>
                    <a:ext uri="{9D8B030D-6E8A-4147-A177-3AD203B41FA5}">
                      <a16:colId xmlns:a16="http://schemas.microsoft.com/office/drawing/2014/main" val="1884582229"/>
                    </a:ext>
                  </a:extLst>
                </a:gridCol>
              </a:tblGrid>
              <a:tr h="6331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5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37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5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>
          <a:extLst>
            <a:ext uri="{FF2B5EF4-FFF2-40B4-BE49-F238E27FC236}">
              <a16:creationId xmlns:a16="http://schemas.microsoft.com/office/drawing/2014/main" id="{D50D83DF-A482-D851-1A4D-C2B45C5A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4">
            <a:extLst>
              <a:ext uri="{FF2B5EF4-FFF2-40B4-BE49-F238E27FC236}">
                <a16:creationId xmlns:a16="http://schemas.microsoft.com/office/drawing/2014/main" id="{DE37B4CA-D98E-335F-F3C1-1C5E14E795F4}"/>
              </a:ext>
            </a:extLst>
          </p:cNvPr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662" name="Google Shape;662;p14">
              <a:extLst>
                <a:ext uri="{FF2B5EF4-FFF2-40B4-BE49-F238E27FC236}">
                  <a16:creationId xmlns:a16="http://schemas.microsoft.com/office/drawing/2014/main" id="{7CCA4C1D-FBDE-35EA-389D-7CCEB7E6D7B5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63" name="Google Shape;663;p14">
              <a:extLst>
                <a:ext uri="{FF2B5EF4-FFF2-40B4-BE49-F238E27FC236}">
                  <a16:creationId xmlns:a16="http://schemas.microsoft.com/office/drawing/2014/main" id="{9AE9D2AE-D92D-FDFB-16D7-F0F569196D31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4" name="Google Shape;664;p14">
            <a:extLst>
              <a:ext uri="{FF2B5EF4-FFF2-40B4-BE49-F238E27FC236}">
                <a16:creationId xmlns:a16="http://schemas.microsoft.com/office/drawing/2014/main" id="{BFC468C2-22AD-36D8-3239-DD464D51ED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4">
            <a:extLst>
              <a:ext uri="{FF2B5EF4-FFF2-40B4-BE49-F238E27FC236}">
                <a16:creationId xmlns:a16="http://schemas.microsoft.com/office/drawing/2014/main" id="{79103DDB-053F-EA41-FF04-7A3E0108EE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01275" y="6277845"/>
            <a:ext cx="4452750" cy="1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4">
            <a:extLst>
              <a:ext uri="{FF2B5EF4-FFF2-40B4-BE49-F238E27FC236}">
                <a16:creationId xmlns:a16="http://schemas.microsoft.com/office/drawing/2014/main" id="{B1317C05-3995-48ED-1055-75B70AFFF5E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0136" y="44138"/>
            <a:ext cx="1292064" cy="67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4">
            <a:extLst>
              <a:ext uri="{FF2B5EF4-FFF2-40B4-BE49-F238E27FC236}">
                <a16:creationId xmlns:a16="http://schemas.microsoft.com/office/drawing/2014/main" id="{0C5FB6D6-EC1B-12E1-3A42-5A1CB9E11C04}"/>
              </a:ext>
            </a:extLst>
          </p:cNvPr>
          <p:cNvSpPr txBox="1"/>
          <p:nvPr/>
        </p:nvSpPr>
        <p:spPr>
          <a:xfrm>
            <a:off x="1028700" y="1729648"/>
            <a:ext cx="11826279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>
                <a:solidFill>
                  <a:srgbClr val="60C7F6"/>
                </a:solidFill>
                <a:latin typeface="Oswald"/>
                <a:sym typeface="Oswald"/>
              </a:rPr>
              <a:t>How it works</a:t>
            </a:r>
            <a:endParaRPr lang="en-US" dirty="0"/>
          </a:p>
        </p:txBody>
      </p:sp>
      <p:grpSp>
        <p:nvGrpSpPr>
          <p:cNvPr id="676" name="Google Shape;676;p14">
            <a:extLst>
              <a:ext uri="{FF2B5EF4-FFF2-40B4-BE49-F238E27FC236}">
                <a16:creationId xmlns:a16="http://schemas.microsoft.com/office/drawing/2014/main" id="{734F2AE9-3B47-15DE-A71E-579EA4B15678}"/>
              </a:ext>
            </a:extLst>
          </p:cNvPr>
          <p:cNvGrpSpPr/>
          <p:nvPr/>
        </p:nvGrpSpPr>
        <p:grpSpPr>
          <a:xfrm>
            <a:off x="2359401" y="1130185"/>
            <a:ext cx="3114596" cy="80027"/>
            <a:chOff x="0" y="0"/>
            <a:chExt cx="4152794" cy="106703"/>
          </a:xfrm>
        </p:grpSpPr>
        <p:grpSp>
          <p:nvGrpSpPr>
            <p:cNvPr id="677" name="Google Shape;677;p14">
              <a:extLst>
                <a:ext uri="{FF2B5EF4-FFF2-40B4-BE49-F238E27FC236}">
                  <a16:creationId xmlns:a16="http://schemas.microsoft.com/office/drawing/2014/main" id="{2B845483-67DF-1ACB-B70B-75224EF154F5}"/>
                </a:ext>
              </a:extLst>
            </p:cNvPr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78" name="Google Shape;678;p14">
                <a:extLst>
                  <a:ext uri="{FF2B5EF4-FFF2-40B4-BE49-F238E27FC236}">
                    <a16:creationId xmlns:a16="http://schemas.microsoft.com/office/drawing/2014/main" id="{C68D02BD-BD7C-612C-B8FD-C4AE7B837D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4">
                <a:extLst>
                  <a:ext uri="{FF2B5EF4-FFF2-40B4-BE49-F238E27FC236}">
                    <a16:creationId xmlns:a16="http://schemas.microsoft.com/office/drawing/2014/main" id="{73D14809-7166-82D1-5BE3-0CED5E8C419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14">
              <a:extLst>
                <a:ext uri="{FF2B5EF4-FFF2-40B4-BE49-F238E27FC236}">
                  <a16:creationId xmlns:a16="http://schemas.microsoft.com/office/drawing/2014/main" id="{3958FB8D-542E-AF08-30D3-07918D0DC873}"/>
                </a:ext>
              </a:extLst>
            </p:cNvPr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681" name="Google Shape;681;p14">
                <a:extLst>
                  <a:ext uri="{FF2B5EF4-FFF2-40B4-BE49-F238E27FC236}">
                    <a16:creationId xmlns:a16="http://schemas.microsoft.com/office/drawing/2014/main" id="{AC27D48D-633D-0FC9-08FD-B42BC62652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4">
                <a:extLst>
                  <a:ext uri="{FF2B5EF4-FFF2-40B4-BE49-F238E27FC236}">
                    <a16:creationId xmlns:a16="http://schemas.microsoft.com/office/drawing/2014/main" id="{CB4579FB-81E4-A204-10D1-39253593ED9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14">
              <a:extLst>
                <a:ext uri="{FF2B5EF4-FFF2-40B4-BE49-F238E27FC236}">
                  <a16:creationId xmlns:a16="http://schemas.microsoft.com/office/drawing/2014/main" id="{F5B039DE-E13C-F18A-179B-F3BD3E5AB58D}"/>
                </a:ext>
              </a:extLst>
            </p:cNvPr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684" name="Google Shape;684;p14">
                <a:extLst>
                  <a:ext uri="{FF2B5EF4-FFF2-40B4-BE49-F238E27FC236}">
                    <a16:creationId xmlns:a16="http://schemas.microsoft.com/office/drawing/2014/main" id="{78E7FD11-D1FA-CBC9-64E6-731DACA061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4">
                <a:extLst>
                  <a:ext uri="{FF2B5EF4-FFF2-40B4-BE49-F238E27FC236}">
                    <a16:creationId xmlns:a16="http://schemas.microsoft.com/office/drawing/2014/main" id="{45EE24AA-F7F9-9EBD-6058-984A0E5B26F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686;p14">
              <a:extLst>
                <a:ext uri="{FF2B5EF4-FFF2-40B4-BE49-F238E27FC236}">
                  <a16:creationId xmlns:a16="http://schemas.microsoft.com/office/drawing/2014/main" id="{53E2C891-6D52-111E-7AF2-F164B62DBED5}"/>
                </a:ext>
              </a:extLst>
            </p:cNvPr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687" name="Google Shape;687;p14">
                <a:extLst>
                  <a:ext uri="{FF2B5EF4-FFF2-40B4-BE49-F238E27FC236}">
                    <a16:creationId xmlns:a16="http://schemas.microsoft.com/office/drawing/2014/main" id="{06DA57A5-6B9B-CEDE-4E30-16BF7DF991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4">
                <a:extLst>
                  <a:ext uri="{FF2B5EF4-FFF2-40B4-BE49-F238E27FC236}">
                    <a16:creationId xmlns:a16="http://schemas.microsoft.com/office/drawing/2014/main" id="{2EC6D067-2373-B7A0-AA34-F55F03A76F2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14">
              <a:extLst>
                <a:ext uri="{FF2B5EF4-FFF2-40B4-BE49-F238E27FC236}">
                  <a16:creationId xmlns:a16="http://schemas.microsoft.com/office/drawing/2014/main" id="{18FA309E-006C-AFF7-5713-8BB69666F54A}"/>
                </a:ext>
              </a:extLst>
            </p:cNvPr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690" name="Google Shape;690;p14">
                <a:extLst>
                  <a:ext uri="{FF2B5EF4-FFF2-40B4-BE49-F238E27FC236}">
                    <a16:creationId xmlns:a16="http://schemas.microsoft.com/office/drawing/2014/main" id="{7028CB81-C3F9-CC70-0048-9A2C47D4543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>
                <a:extLst>
                  <a:ext uri="{FF2B5EF4-FFF2-40B4-BE49-F238E27FC236}">
                    <a16:creationId xmlns:a16="http://schemas.microsoft.com/office/drawing/2014/main" id="{3C2F5B4B-AADE-0C94-D564-632649E0EA4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14">
              <a:extLst>
                <a:ext uri="{FF2B5EF4-FFF2-40B4-BE49-F238E27FC236}">
                  <a16:creationId xmlns:a16="http://schemas.microsoft.com/office/drawing/2014/main" id="{9A6E3B21-05A3-A144-CA2B-A417D215057E}"/>
                </a:ext>
              </a:extLst>
            </p:cNvPr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693" name="Google Shape;693;p14">
                <a:extLst>
                  <a:ext uri="{FF2B5EF4-FFF2-40B4-BE49-F238E27FC236}">
                    <a16:creationId xmlns:a16="http://schemas.microsoft.com/office/drawing/2014/main" id="{38F2605C-0889-C14B-DF31-0CF80B635C2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>
                <a:extLst>
                  <a:ext uri="{FF2B5EF4-FFF2-40B4-BE49-F238E27FC236}">
                    <a16:creationId xmlns:a16="http://schemas.microsoft.com/office/drawing/2014/main" id="{B2B0EC55-9184-B4B5-24EB-D033829387C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4">
              <a:extLst>
                <a:ext uri="{FF2B5EF4-FFF2-40B4-BE49-F238E27FC236}">
                  <a16:creationId xmlns:a16="http://schemas.microsoft.com/office/drawing/2014/main" id="{4D738113-C5E2-5943-63AD-FE03BFA8B48A}"/>
                </a:ext>
              </a:extLst>
            </p:cNvPr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696" name="Google Shape;696;p14">
                <a:extLst>
                  <a:ext uri="{FF2B5EF4-FFF2-40B4-BE49-F238E27FC236}">
                    <a16:creationId xmlns:a16="http://schemas.microsoft.com/office/drawing/2014/main" id="{3DA05E36-FC2F-9307-7A48-2F214BCB7DD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>
                <a:extLst>
                  <a:ext uri="{FF2B5EF4-FFF2-40B4-BE49-F238E27FC236}">
                    <a16:creationId xmlns:a16="http://schemas.microsoft.com/office/drawing/2014/main" id="{AFD86102-AA3B-CC4B-3B7F-098A2D325060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4">
              <a:extLst>
                <a:ext uri="{FF2B5EF4-FFF2-40B4-BE49-F238E27FC236}">
                  <a16:creationId xmlns:a16="http://schemas.microsoft.com/office/drawing/2014/main" id="{42E8746B-C5D9-2E70-9F07-4968E7258066}"/>
                </a:ext>
              </a:extLst>
            </p:cNvPr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699" name="Google Shape;699;p14">
                <a:extLst>
                  <a:ext uri="{FF2B5EF4-FFF2-40B4-BE49-F238E27FC236}">
                    <a16:creationId xmlns:a16="http://schemas.microsoft.com/office/drawing/2014/main" id="{F7D4823E-1745-E5B9-2BCD-2CCC2295A89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>
                <a:extLst>
                  <a:ext uri="{FF2B5EF4-FFF2-40B4-BE49-F238E27FC236}">
                    <a16:creationId xmlns:a16="http://schemas.microsoft.com/office/drawing/2014/main" id="{AEA9E6DC-CF26-7648-4394-6CA87750E6C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4">
              <a:extLst>
                <a:ext uri="{FF2B5EF4-FFF2-40B4-BE49-F238E27FC236}">
                  <a16:creationId xmlns:a16="http://schemas.microsoft.com/office/drawing/2014/main" id="{30EB8949-1166-56AC-1DA1-29E164F7731F}"/>
                </a:ext>
              </a:extLst>
            </p:cNvPr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702" name="Google Shape;702;p14">
                <a:extLst>
                  <a:ext uri="{FF2B5EF4-FFF2-40B4-BE49-F238E27FC236}">
                    <a16:creationId xmlns:a16="http://schemas.microsoft.com/office/drawing/2014/main" id="{0554CA56-37CE-18F5-D7D3-6C5FE81CDFD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>
                <a:extLst>
                  <a:ext uri="{FF2B5EF4-FFF2-40B4-BE49-F238E27FC236}">
                    <a16:creationId xmlns:a16="http://schemas.microsoft.com/office/drawing/2014/main" id="{646E9D0F-467F-99B4-4343-4B9B9A7BA87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" name="Google Shape;704;p14">
              <a:extLst>
                <a:ext uri="{FF2B5EF4-FFF2-40B4-BE49-F238E27FC236}">
                  <a16:creationId xmlns:a16="http://schemas.microsoft.com/office/drawing/2014/main" id="{FE95DE20-CC6F-C862-DBC8-4647118D475B}"/>
                </a:ext>
              </a:extLst>
            </p:cNvPr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705" name="Google Shape;705;p14">
                <a:extLst>
                  <a:ext uri="{FF2B5EF4-FFF2-40B4-BE49-F238E27FC236}">
                    <a16:creationId xmlns:a16="http://schemas.microsoft.com/office/drawing/2014/main" id="{55D7A95E-B7FD-C922-6B90-5187781E166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>
                <a:extLst>
                  <a:ext uri="{FF2B5EF4-FFF2-40B4-BE49-F238E27FC236}">
                    <a16:creationId xmlns:a16="http://schemas.microsoft.com/office/drawing/2014/main" id="{77316E45-668C-770C-F2DC-080D89E0E0F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18FF017-135B-EB24-AEAB-FD799C713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904" y="3694569"/>
            <a:ext cx="757003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 Input: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Soil pH, NPK levels, weather (show form screenshot).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ML Model: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Trained on crop/soil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Output: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Fertilizer mix (e.g., "Urea + MOP" for Rice).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9101"/>
              </p:ext>
            </p:extLst>
          </p:nvPr>
        </p:nvGraphicFramePr>
        <p:xfrm>
          <a:off x="16660677" y="9391972"/>
          <a:ext cx="147152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521">
                  <a:extLst>
                    <a:ext uri="{9D8B030D-6E8A-4147-A177-3AD203B41FA5}">
                      <a16:colId xmlns:a16="http://schemas.microsoft.com/office/drawing/2014/main" val="3163065861"/>
                    </a:ext>
                  </a:extLst>
                </a:gridCol>
              </a:tblGrid>
              <a:tr h="5269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29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4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>
          <a:extLst>
            <a:ext uri="{FF2B5EF4-FFF2-40B4-BE49-F238E27FC236}">
              <a16:creationId xmlns:a16="http://schemas.microsoft.com/office/drawing/2014/main" id="{2C389438-4CB7-C4F3-9829-29DDBC0D9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4">
            <a:extLst>
              <a:ext uri="{FF2B5EF4-FFF2-40B4-BE49-F238E27FC236}">
                <a16:creationId xmlns:a16="http://schemas.microsoft.com/office/drawing/2014/main" id="{805C8DC9-F6F7-1446-72FA-A11181457BBA}"/>
              </a:ext>
            </a:extLst>
          </p:cNvPr>
          <p:cNvGrpSpPr/>
          <p:nvPr/>
        </p:nvGrpSpPr>
        <p:grpSpPr>
          <a:xfrm rot="10800000">
            <a:off x="0" y="0"/>
            <a:ext cx="18288000" cy="10431661"/>
            <a:chOff x="0" y="-38100"/>
            <a:chExt cx="4816593" cy="2747433"/>
          </a:xfrm>
        </p:grpSpPr>
        <p:sp>
          <p:nvSpPr>
            <p:cNvPr id="662" name="Google Shape;662;p14">
              <a:extLst>
                <a:ext uri="{FF2B5EF4-FFF2-40B4-BE49-F238E27FC236}">
                  <a16:creationId xmlns:a16="http://schemas.microsoft.com/office/drawing/2014/main" id="{9AD388F6-B2C8-C68D-8903-3FB387BD367E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63" name="Google Shape;663;p14">
              <a:extLst>
                <a:ext uri="{FF2B5EF4-FFF2-40B4-BE49-F238E27FC236}">
                  <a16:creationId xmlns:a16="http://schemas.microsoft.com/office/drawing/2014/main" id="{F726E303-7C7E-7DFC-E33B-651B269F3DB6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4" name="Google Shape;664;p14">
            <a:extLst>
              <a:ext uri="{FF2B5EF4-FFF2-40B4-BE49-F238E27FC236}">
                <a16:creationId xmlns:a16="http://schemas.microsoft.com/office/drawing/2014/main" id="{5BE447F7-B3BF-2C61-AEDE-DFD1EA9315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4">
            <a:extLst>
              <a:ext uri="{FF2B5EF4-FFF2-40B4-BE49-F238E27FC236}">
                <a16:creationId xmlns:a16="http://schemas.microsoft.com/office/drawing/2014/main" id="{73B258BC-0497-5A79-1A04-472F80C2A9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01275" y="6277845"/>
            <a:ext cx="4452750" cy="1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4">
            <a:extLst>
              <a:ext uri="{FF2B5EF4-FFF2-40B4-BE49-F238E27FC236}">
                <a16:creationId xmlns:a16="http://schemas.microsoft.com/office/drawing/2014/main" id="{D5BA751F-4B9B-2399-8747-32596ED4A1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0136" y="44138"/>
            <a:ext cx="1292064" cy="67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4">
            <a:extLst>
              <a:ext uri="{FF2B5EF4-FFF2-40B4-BE49-F238E27FC236}">
                <a16:creationId xmlns:a16="http://schemas.microsoft.com/office/drawing/2014/main" id="{BD3AAFBD-CBAC-9AFF-1AFC-792EBB678F57}"/>
              </a:ext>
            </a:extLst>
          </p:cNvPr>
          <p:cNvSpPr txBox="1"/>
          <p:nvPr/>
        </p:nvSpPr>
        <p:spPr>
          <a:xfrm>
            <a:off x="938759" y="1724908"/>
            <a:ext cx="11826279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7999" b="1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Tools &amp; Technologies</a:t>
            </a:r>
            <a:endParaRPr lang="en-US" sz="8000" dirty="0"/>
          </a:p>
        </p:txBody>
      </p:sp>
      <p:grpSp>
        <p:nvGrpSpPr>
          <p:cNvPr id="676" name="Google Shape;676;p14">
            <a:extLst>
              <a:ext uri="{FF2B5EF4-FFF2-40B4-BE49-F238E27FC236}">
                <a16:creationId xmlns:a16="http://schemas.microsoft.com/office/drawing/2014/main" id="{235C75A8-F7A1-33DE-8AF8-A624C046CA30}"/>
              </a:ext>
            </a:extLst>
          </p:cNvPr>
          <p:cNvGrpSpPr/>
          <p:nvPr/>
        </p:nvGrpSpPr>
        <p:grpSpPr>
          <a:xfrm>
            <a:off x="2359401" y="1130185"/>
            <a:ext cx="3114596" cy="80027"/>
            <a:chOff x="0" y="0"/>
            <a:chExt cx="4152794" cy="106703"/>
          </a:xfrm>
        </p:grpSpPr>
        <p:grpSp>
          <p:nvGrpSpPr>
            <p:cNvPr id="677" name="Google Shape;677;p14">
              <a:extLst>
                <a:ext uri="{FF2B5EF4-FFF2-40B4-BE49-F238E27FC236}">
                  <a16:creationId xmlns:a16="http://schemas.microsoft.com/office/drawing/2014/main" id="{AE119728-F854-6D70-C990-13AA34D5B680}"/>
                </a:ext>
              </a:extLst>
            </p:cNvPr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78" name="Google Shape;678;p14">
                <a:extLst>
                  <a:ext uri="{FF2B5EF4-FFF2-40B4-BE49-F238E27FC236}">
                    <a16:creationId xmlns:a16="http://schemas.microsoft.com/office/drawing/2014/main" id="{0F1BD82F-4865-1521-1607-2802615646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4">
                <a:extLst>
                  <a:ext uri="{FF2B5EF4-FFF2-40B4-BE49-F238E27FC236}">
                    <a16:creationId xmlns:a16="http://schemas.microsoft.com/office/drawing/2014/main" id="{8AAC8333-6A85-DE33-0DE3-A236900C06E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14">
              <a:extLst>
                <a:ext uri="{FF2B5EF4-FFF2-40B4-BE49-F238E27FC236}">
                  <a16:creationId xmlns:a16="http://schemas.microsoft.com/office/drawing/2014/main" id="{5122B953-E17C-DCC9-6E56-01EB4EA51AC0}"/>
                </a:ext>
              </a:extLst>
            </p:cNvPr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681" name="Google Shape;681;p14">
                <a:extLst>
                  <a:ext uri="{FF2B5EF4-FFF2-40B4-BE49-F238E27FC236}">
                    <a16:creationId xmlns:a16="http://schemas.microsoft.com/office/drawing/2014/main" id="{00E2EE12-4D9D-6ACB-9F0C-4CFE3D91A33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4">
                <a:extLst>
                  <a:ext uri="{FF2B5EF4-FFF2-40B4-BE49-F238E27FC236}">
                    <a16:creationId xmlns:a16="http://schemas.microsoft.com/office/drawing/2014/main" id="{ABAE1AA8-3B27-F1FB-D08B-D869B8E6BEE8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14">
              <a:extLst>
                <a:ext uri="{FF2B5EF4-FFF2-40B4-BE49-F238E27FC236}">
                  <a16:creationId xmlns:a16="http://schemas.microsoft.com/office/drawing/2014/main" id="{8C5A9D36-1AFC-DC3C-9948-BB8AAD792C80}"/>
                </a:ext>
              </a:extLst>
            </p:cNvPr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684" name="Google Shape;684;p14">
                <a:extLst>
                  <a:ext uri="{FF2B5EF4-FFF2-40B4-BE49-F238E27FC236}">
                    <a16:creationId xmlns:a16="http://schemas.microsoft.com/office/drawing/2014/main" id="{3AA54C3C-668F-41AA-AA61-DBC41912F24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4">
                <a:extLst>
                  <a:ext uri="{FF2B5EF4-FFF2-40B4-BE49-F238E27FC236}">
                    <a16:creationId xmlns:a16="http://schemas.microsoft.com/office/drawing/2014/main" id="{3502FBCC-0CEE-D67B-A478-6C08D1E47E9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686;p14">
              <a:extLst>
                <a:ext uri="{FF2B5EF4-FFF2-40B4-BE49-F238E27FC236}">
                  <a16:creationId xmlns:a16="http://schemas.microsoft.com/office/drawing/2014/main" id="{1EB80467-D989-92CB-882B-0F124BD08829}"/>
                </a:ext>
              </a:extLst>
            </p:cNvPr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687" name="Google Shape;687;p14">
                <a:extLst>
                  <a:ext uri="{FF2B5EF4-FFF2-40B4-BE49-F238E27FC236}">
                    <a16:creationId xmlns:a16="http://schemas.microsoft.com/office/drawing/2014/main" id="{90F24207-20D5-0B6D-C08E-E40983DA31B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4">
                <a:extLst>
                  <a:ext uri="{FF2B5EF4-FFF2-40B4-BE49-F238E27FC236}">
                    <a16:creationId xmlns:a16="http://schemas.microsoft.com/office/drawing/2014/main" id="{B31E3B5D-20B8-3D27-B1D4-4562C7A3E49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14">
              <a:extLst>
                <a:ext uri="{FF2B5EF4-FFF2-40B4-BE49-F238E27FC236}">
                  <a16:creationId xmlns:a16="http://schemas.microsoft.com/office/drawing/2014/main" id="{1C270ACF-5D52-F36C-8333-C9734E0C5A0C}"/>
                </a:ext>
              </a:extLst>
            </p:cNvPr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690" name="Google Shape;690;p14">
                <a:extLst>
                  <a:ext uri="{FF2B5EF4-FFF2-40B4-BE49-F238E27FC236}">
                    <a16:creationId xmlns:a16="http://schemas.microsoft.com/office/drawing/2014/main" id="{3392DC5B-5997-4857-68F0-F1295A9DC7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>
                <a:extLst>
                  <a:ext uri="{FF2B5EF4-FFF2-40B4-BE49-F238E27FC236}">
                    <a16:creationId xmlns:a16="http://schemas.microsoft.com/office/drawing/2014/main" id="{6889C4DD-DD92-521F-E200-49EB46B4100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14">
              <a:extLst>
                <a:ext uri="{FF2B5EF4-FFF2-40B4-BE49-F238E27FC236}">
                  <a16:creationId xmlns:a16="http://schemas.microsoft.com/office/drawing/2014/main" id="{622800A8-FF9B-8ACA-1DEE-4880DFD276F9}"/>
                </a:ext>
              </a:extLst>
            </p:cNvPr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693" name="Google Shape;693;p14">
                <a:extLst>
                  <a:ext uri="{FF2B5EF4-FFF2-40B4-BE49-F238E27FC236}">
                    <a16:creationId xmlns:a16="http://schemas.microsoft.com/office/drawing/2014/main" id="{41DE6268-87C8-BD58-007B-7F5E6D92398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>
                <a:extLst>
                  <a:ext uri="{FF2B5EF4-FFF2-40B4-BE49-F238E27FC236}">
                    <a16:creationId xmlns:a16="http://schemas.microsoft.com/office/drawing/2014/main" id="{6D546E84-E785-7F8B-3044-25E9EF0D43BC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4">
              <a:extLst>
                <a:ext uri="{FF2B5EF4-FFF2-40B4-BE49-F238E27FC236}">
                  <a16:creationId xmlns:a16="http://schemas.microsoft.com/office/drawing/2014/main" id="{833DEBC0-F0A1-90D6-349C-4B280BFDF89D}"/>
                </a:ext>
              </a:extLst>
            </p:cNvPr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696" name="Google Shape;696;p14">
                <a:extLst>
                  <a:ext uri="{FF2B5EF4-FFF2-40B4-BE49-F238E27FC236}">
                    <a16:creationId xmlns:a16="http://schemas.microsoft.com/office/drawing/2014/main" id="{5F5D3389-05E6-7FAD-7C64-14E72AFAB79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>
                <a:extLst>
                  <a:ext uri="{FF2B5EF4-FFF2-40B4-BE49-F238E27FC236}">
                    <a16:creationId xmlns:a16="http://schemas.microsoft.com/office/drawing/2014/main" id="{05B46C2F-CF9F-0534-139A-00F99ECC8AD1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4">
              <a:extLst>
                <a:ext uri="{FF2B5EF4-FFF2-40B4-BE49-F238E27FC236}">
                  <a16:creationId xmlns:a16="http://schemas.microsoft.com/office/drawing/2014/main" id="{8779F59F-43C2-76B7-E757-65046F775939}"/>
                </a:ext>
              </a:extLst>
            </p:cNvPr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699" name="Google Shape;699;p14">
                <a:extLst>
                  <a:ext uri="{FF2B5EF4-FFF2-40B4-BE49-F238E27FC236}">
                    <a16:creationId xmlns:a16="http://schemas.microsoft.com/office/drawing/2014/main" id="{83D9ED4B-A30D-ECCA-00F0-351F4FE93CE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4">
                <a:extLst>
                  <a:ext uri="{FF2B5EF4-FFF2-40B4-BE49-F238E27FC236}">
                    <a16:creationId xmlns:a16="http://schemas.microsoft.com/office/drawing/2014/main" id="{AF4BC5AA-3BD1-4F21-E52A-D52A3BC6F06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4">
              <a:extLst>
                <a:ext uri="{FF2B5EF4-FFF2-40B4-BE49-F238E27FC236}">
                  <a16:creationId xmlns:a16="http://schemas.microsoft.com/office/drawing/2014/main" id="{C63497F5-1392-E628-719E-FD6D1992715F}"/>
                </a:ext>
              </a:extLst>
            </p:cNvPr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702" name="Google Shape;702;p14">
                <a:extLst>
                  <a:ext uri="{FF2B5EF4-FFF2-40B4-BE49-F238E27FC236}">
                    <a16:creationId xmlns:a16="http://schemas.microsoft.com/office/drawing/2014/main" id="{B0FF8572-F472-6F32-6E6D-6B241A7B95B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4">
                <a:extLst>
                  <a:ext uri="{FF2B5EF4-FFF2-40B4-BE49-F238E27FC236}">
                    <a16:creationId xmlns:a16="http://schemas.microsoft.com/office/drawing/2014/main" id="{23231163-9555-070D-FB02-D4039B2F9E0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" name="Google Shape;704;p14">
              <a:extLst>
                <a:ext uri="{FF2B5EF4-FFF2-40B4-BE49-F238E27FC236}">
                  <a16:creationId xmlns:a16="http://schemas.microsoft.com/office/drawing/2014/main" id="{3FE53BFA-3B04-43AF-3FDF-0EB5397687E1}"/>
                </a:ext>
              </a:extLst>
            </p:cNvPr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705" name="Google Shape;705;p14">
                <a:extLst>
                  <a:ext uri="{FF2B5EF4-FFF2-40B4-BE49-F238E27FC236}">
                    <a16:creationId xmlns:a16="http://schemas.microsoft.com/office/drawing/2014/main" id="{ED18AC54-7A1B-CCDE-5028-BA8E3107507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4">
                <a:extLst>
                  <a:ext uri="{FF2B5EF4-FFF2-40B4-BE49-F238E27FC236}">
                    <a16:creationId xmlns:a16="http://schemas.microsoft.com/office/drawing/2014/main" id="{64AA3190-3233-F654-9BC6-9AB0AA0971F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54B19D4-4A4C-1749-EDC8-DEB5A0F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904" y="3940790"/>
            <a:ext cx="757003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Frontend: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 HTML/CSS, JavaScript.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Backend: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 Python (Flask/Django).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ML: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Scikit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-learn, </a:t>
            </a:r>
            <a:r>
              <a:rPr lang="en-US" altLang="en-US" sz="3200">
                <a:solidFill>
                  <a:schemeClr val="bg1"/>
                </a:solidFill>
                <a:latin typeface="Arial" panose="020B0604020202020204" pitchFamily="34" charset="0"/>
              </a:rPr>
              <a:t>X</a:t>
            </a:r>
            <a:r>
              <a:rPr lang="en-US" altLang="en-US" sz="3200" smtClean="0">
                <a:solidFill>
                  <a:schemeClr val="bg1"/>
                </a:solidFill>
                <a:latin typeface="Arial" panose="020B0604020202020204" pitchFamily="34" charset="0"/>
              </a:rPr>
              <a:t>GBoost</a:t>
            </a:r>
            <a:r>
              <a:rPr lang="en-US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Data: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 Soil/crop datasets</a:t>
            </a:r>
            <a:r>
              <a:rPr lang="en-US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296422"/>
              </p:ext>
            </p:extLst>
          </p:nvPr>
        </p:nvGraphicFramePr>
        <p:xfrm>
          <a:off x="16273220" y="9500460"/>
          <a:ext cx="1658318" cy="635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318">
                  <a:extLst>
                    <a:ext uri="{9D8B030D-6E8A-4147-A177-3AD203B41FA5}">
                      <a16:colId xmlns:a16="http://schemas.microsoft.com/office/drawing/2014/main" val="1547488326"/>
                    </a:ext>
                  </a:extLst>
                </a:gridCol>
              </a:tblGrid>
              <a:tr h="63543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4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2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415</Words>
  <Application>Microsoft Office PowerPoint</Application>
  <PresentationFormat>Custom</PresentationFormat>
  <Paragraphs>101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Oswald</vt:lpstr>
      <vt:lpstr>Montserrat</vt:lpstr>
      <vt:lpstr>Calibri</vt:lpstr>
      <vt:lpstr>Ethics of 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Maruf Ahmmed</dc:creator>
  <cp:lastModifiedBy>FFFF</cp:lastModifiedBy>
  <cp:revision>12</cp:revision>
  <dcterms:modified xsi:type="dcterms:W3CDTF">2025-12-28T16:13:13Z</dcterms:modified>
</cp:coreProperties>
</file>